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2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3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4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80" r:id="rId2"/>
    <p:sldMasterId id="2147483897" r:id="rId3"/>
    <p:sldMasterId id="2147483909" r:id="rId4"/>
    <p:sldMasterId id="2147483921" r:id="rId5"/>
  </p:sldMasterIdLst>
  <p:notesMasterIdLst>
    <p:notesMasterId r:id="rId16"/>
  </p:notesMasterIdLst>
  <p:handoutMasterIdLst>
    <p:handoutMasterId r:id="rId17"/>
  </p:handoutMasterIdLst>
  <p:sldIdLst>
    <p:sldId id="1336" r:id="rId6"/>
    <p:sldId id="1437" r:id="rId7"/>
    <p:sldId id="1458" r:id="rId8"/>
    <p:sldId id="1495" r:id="rId9"/>
    <p:sldId id="1496" r:id="rId10"/>
    <p:sldId id="1480" r:id="rId11"/>
    <p:sldId id="1484" r:id="rId12"/>
    <p:sldId id="1486" r:id="rId13"/>
    <p:sldId id="1497" r:id="rId14"/>
    <p:sldId id="1485" r:id="rId15"/>
  </p:sldIdLst>
  <p:sldSz cx="12192000" cy="6858000"/>
  <p:notesSz cx="6797675" cy="9926638"/>
  <p:embeddedFontLst>
    <p:embeddedFont>
      <p:font typeface="Century Gothic" pitchFamily="34" charset="0"/>
      <p:regular r:id="rId18"/>
      <p:bold r:id="rId19"/>
      <p:italic r:id="rId20"/>
      <p:boldItalic r:id="rId21"/>
    </p:embeddedFont>
    <p:embeddedFont>
      <p:font typeface="Roboto Condensed" charset="0"/>
      <p:regular r:id="rId22"/>
      <p:bold r:id="rId23"/>
      <p:italic r:id="rId24"/>
      <p:boldItalic r:id="rId25"/>
    </p:embeddedFont>
    <p:embeddedFont>
      <p:font typeface="Calibri Light" pitchFamily="34" charset="0"/>
      <p:regular r:id="rId26"/>
      <p:italic r:id="rId27"/>
    </p:embeddedFont>
    <p:embeddedFont>
      <p:font typeface="Arial Narrow" pitchFamily="34" charset="0"/>
      <p:regular r:id="rId28"/>
      <p:bold r:id="rId29"/>
      <p:italic r:id="rId30"/>
      <p:bold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Book Antiqua" pitchFamily="18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70" userDrawn="1">
          <p15:clr>
            <a:srgbClr val="A4A3A4"/>
          </p15:clr>
        </p15:guide>
        <p15:guide id="2" pos="3984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pos="59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35A"/>
    <a:srgbClr val="66FFCC"/>
    <a:srgbClr val="2470AE"/>
    <a:srgbClr val="F2F2F2"/>
    <a:srgbClr val="63A7DF"/>
    <a:srgbClr val="539DDB"/>
    <a:srgbClr val="D09E00"/>
    <a:srgbClr val="2778BB"/>
    <a:srgbClr val="C5112B"/>
    <a:srgbClr val="287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FE7C87-F20E-41B8-834C-2C9408A10E2C}" v="809" dt="2020-04-23T17:24:16.048"/>
    <p1510:client id="{5D86C7F3-4E34-41AB-AF91-0119CFC8E921}" v="42" dt="2020-04-24T09:51:19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5182" autoAdjust="0"/>
  </p:normalViewPr>
  <p:slideViewPr>
    <p:cSldViewPr snapToObjects="1">
      <p:cViewPr>
        <p:scale>
          <a:sx n="80" d="100"/>
          <a:sy n="80" d="100"/>
        </p:scale>
        <p:origin x="-744" y="-264"/>
      </p:cViewPr>
      <p:guideLst>
        <p:guide orient="horz" pos="1571"/>
        <p:guide orient="horz" pos="1095"/>
        <p:guide pos="3984"/>
        <p:guide pos="59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heme" Target="theme/theme1.xml"/><Relationship Id="rId47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microsoft.com/office/2015/10/relationships/revisionInfo" Target="revisionInfo.xml"/><Relationship Id="rId20" Type="http://schemas.openxmlformats.org/officeDocument/2006/relationships/font" Target="fonts/font3.fntdata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B28895CA-B747-4E81-98DB-44D11ECAFCA3}"/>
    <pc:docChg chg="modSld">
      <pc:chgData name="Hamlet Markarian" userId="4926d2b407f31d77" providerId="LiveId" clId="{B28895CA-B747-4E81-98DB-44D11ECAFCA3}" dt="2020-03-11T19:41:37.837" v="2" actId="14100"/>
      <pc:docMkLst>
        <pc:docMk/>
      </pc:docMkLst>
      <pc:sldChg chg="modSp">
        <pc:chgData name="Hamlet Markarian" userId="4926d2b407f31d77" providerId="LiveId" clId="{B28895CA-B747-4E81-98DB-44D11ECAFCA3}" dt="2020-03-11T19:41:37.837" v="2" actId="14100"/>
        <pc:sldMkLst>
          <pc:docMk/>
          <pc:sldMk cId="4087382123" sldId="618"/>
        </pc:sldMkLst>
        <pc:spChg chg="mod">
          <ac:chgData name="Hamlet Markarian" userId="4926d2b407f31d77" providerId="LiveId" clId="{B28895CA-B747-4E81-98DB-44D11ECAFCA3}" dt="2020-03-11T19:41:37.837" v="2" actId="14100"/>
          <ac:spMkLst>
            <pc:docMk/>
            <pc:sldMk cId="4087382123" sldId="618"/>
            <ac:spMk id="9" creationId="{00000000-0000-0000-0000-000000000000}"/>
          </ac:spMkLst>
        </pc:spChg>
        <pc:graphicFrameChg chg="mod">
          <ac:chgData name="Hamlet Markarian" userId="4926d2b407f31d77" providerId="LiveId" clId="{B28895CA-B747-4E81-98DB-44D11ECAFCA3}" dt="2020-03-11T19:41:33.337" v="0" actId="1076"/>
          <ac:graphicFrameMkLst>
            <pc:docMk/>
            <pc:sldMk cId="4087382123" sldId="618"/>
            <ac:graphicFrameMk id="4" creationId="{00000000-0000-0000-0000-000000000000}"/>
          </ac:graphicFrameMkLst>
        </pc:graphicFrameChg>
      </pc:sldChg>
    </pc:docChg>
  </pc:docChgLst>
  <pc:docChgLst>
    <pc:chgData name="Hamlet Markarian" userId="4926d2b407f31d77" providerId="LiveId" clId="{38B7B751-434C-49B6-9017-56BA1C8444E5}"/>
    <pc:docChg chg="undo redo custSel addSld modSld">
      <pc:chgData name="Hamlet Markarian" userId="4926d2b407f31d77" providerId="LiveId" clId="{38B7B751-434C-49B6-9017-56BA1C8444E5}" dt="2020-03-06T09:05:24.242" v="1671" actId="1076"/>
      <pc:docMkLst>
        <pc:docMk/>
      </pc:docMkLst>
      <pc:sldChg chg="addSp delSp modSp setBg">
        <pc:chgData name="Hamlet Markarian" userId="4926d2b407f31d77" providerId="LiveId" clId="{38B7B751-434C-49B6-9017-56BA1C8444E5}" dt="2020-03-06T08:22:20.777" v="1143"/>
        <pc:sldMkLst>
          <pc:docMk/>
          <pc:sldMk cId="1488022321" sldId="1336"/>
        </pc:sldMkLst>
        <pc:spChg chg="add del mod">
          <ac:chgData name="Hamlet Markarian" userId="4926d2b407f31d77" providerId="LiveId" clId="{38B7B751-434C-49B6-9017-56BA1C8444E5}" dt="2020-03-06T08:22:20.777" v="1143"/>
          <ac:spMkLst>
            <pc:docMk/>
            <pc:sldMk cId="1488022321" sldId="1336"/>
            <ac:spMk id="2" creationId="{ABF30A9F-EEC2-4D8E-9A54-F0A0B9E37365}"/>
          </ac:spMkLst>
        </pc:spChg>
        <pc:spChg chg="add del mod">
          <ac:chgData name="Hamlet Markarian" userId="4926d2b407f31d77" providerId="LiveId" clId="{38B7B751-434C-49B6-9017-56BA1C8444E5}" dt="2020-03-06T08:22:20.777" v="1143"/>
          <ac:spMkLst>
            <pc:docMk/>
            <pc:sldMk cId="1488022321" sldId="1336"/>
            <ac:spMk id="5" creationId="{28DC324E-E9E3-40D6-8CF3-255940B44968}"/>
          </ac:spMkLst>
        </pc:spChg>
        <pc:spChg chg="add mod ord">
          <ac:chgData name="Hamlet Markarian" userId="4926d2b407f31d77" providerId="LiveId" clId="{38B7B751-434C-49B6-9017-56BA1C8444E5}" dt="2020-03-06T08:21:57.613" v="1141" actId="14100"/>
          <ac:spMkLst>
            <pc:docMk/>
            <pc:sldMk cId="1488022321" sldId="1336"/>
            <ac:spMk id="8" creationId="{A3D43B73-2B0A-4CDF-8104-3D3F930D4D40}"/>
          </ac:spMkLst>
        </pc:spChg>
      </pc:sldChg>
      <pc:sldChg chg="addSp modSp">
        <pc:chgData name="Hamlet Markarian" userId="4926d2b407f31d77" providerId="LiveId" clId="{38B7B751-434C-49B6-9017-56BA1C8444E5}" dt="2020-03-06T08:22:46.786" v="1151" actId="692"/>
        <pc:sldMkLst>
          <pc:docMk/>
          <pc:sldMk cId="654919211" sldId="1421"/>
        </pc:sldMkLst>
        <pc:spChg chg="add mod ord">
          <ac:chgData name="Hamlet Markarian" userId="4926d2b407f31d77" providerId="LiveId" clId="{38B7B751-434C-49B6-9017-56BA1C8444E5}" dt="2020-03-06T06:39:07.277" v="67" actId="207"/>
          <ac:spMkLst>
            <pc:docMk/>
            <pc:sldMk cId="654919211" sldId="1421"/>
            <ac:spMk id="2" creationId="{04255A48-2E46-447F-98DA-0E287025F3FD}"/>
          </ac:spMkLst>
        </pc:spChg>
        <pc:spChg chg="add mod">
          <ac:chgData name="Hamlet Markarian" userId="4926d2b407f31d77" providerId="LiveId" clId="{38B7B751-434C-49B6-9017-56BA1C8444E5}" dt="2020-03-06T06:41:47.192" v="109" actId="20577"/>
          <ac:spMkLst>
            <pc:docMk/>
            <pc:sldMk cId="654919211" sldId="1421"/>
            <ac:spMk id="4" creationId="{D8F5EDA6-2B9A-421A-B29D-C5635BF499E3}"/>
          </ac:spMkLst>
        </pc:spChg>
        <pc:spChg chg="mod ord">
          <ac:chgData name="Hamlet Markarian" userId="4926d2b407f31d77" providerId="LiveId" clId="{38B7B751-434C-49B6-9017-56BA1C8444E5}" dt="2020-03-06T06:39:48.273" v="86" actId="1076"/>
          <ac:spMkLst>
            <pc:docMk/>
            <pc:sldMk cId="654919211" sldId="1421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6:41:03.396" v="99" actId="1076"/>
          <ac:spMkLst>
            <pc:docMk/>
            <pc:sldMk cId="654919211" sldId="1421"/>
            <ac:spMk id="20" creationId="{2F2415B0-F1C4-4313-9038-A3884674CC46}"/>
          </ac:spMkLst>
        </pc:spChg>
        <pc:spChg chg="add mod">
          <ac:chgData name="Hamlet Markarian" userId="4926d2b407f31d77" providerId="LiveId" clId="{38B7B751-434C-49B6-9017-56BA1C8444E5}" dt="2020-03-06T06:42:50.574" v="136" actId="207"/>
          <ac:spMkLst>
            <pc:docMk/>
            <pc:sldMk cId="654919211" sldId="1421"/>
            <ac:spMk id="21" creationId="{6FB9C1BA-8A6F-4105-8DC8-F568E0F6B384}"/>
          </ac:spMkLst>
        </pc:spChg>
        <pc:spChg chg="add mod">
          <ac:chgData name="Hamlet Markarian" userId="4926d2b407f31d77" providerId="LiveId" clId="{38B7B751-434C-49B6-9017-56BA1C8444E5}" dt="2020-03-06T06:44:39.549" v="172" actId="14100"/>
          <ac:spMkLst>
            <pc:docMk/>
            <pc:sldMk cId="654919211" sldId="1421"/>
            <ac:spMk id="22" creationId="{42A9E9AD-9954-4875-868E-67616CB7A794}"/>
          </ac:spMkLst>
        </pc:spChg>
        <pc:spChg chg="add mod">
          <ac:chgData name="Hamlet Markarian" userId="4926d2b407f31d77" providerId="LiveId" clId="{38B7B751-434C-49B6-9017-56BA1C8444E5}" dt="2020-03-06T06:42:11.701" v="118" actId="1076"/>
          <ac:spMkLst>
            <pc:docMk/>
            <pc:sldMk cId="654919211" sldId="1421"/>
            <ac:spMk id="23" creationId="{E477416C-FDBE-48AC-88D1-2413BF9F49CC}"/>
          </ac:spMkLst>
        </pc:spChg>
        <pc:spChg chg="add mod">
          <ac:chgData name="Hamlet Markarian" userId="4926d2b407f31d77" providerId="LiveId" clId="{38B7B751-434C-49B6-9017-56BA1C8444E5}" dt="2020-03-06T06:42:11.701" v="118" actId="1076"/>
          <ac:spMkLst>
            <pc:docMk/>
            <pc:sldMk cId="654919211" sldId="1421"/>
            <ac:spMk id="24" creationId="{72960600-7804-4DF2-BD0F-91C8D735916D}"/>
          </ac:spMkLst>
        </pc:spChg>
        <pc:spChg chg="add mod">
          <ac:chgData name="Hamlet Markarian" userId="4926d2b407f31d77" providerId="LiveId" clId="{38B7B751-434C-49B6-9017-56BA1C8444E5}" dt="2020-03-06T06:42:44.981" v="135" actId="207"/>
          <ac:spMkLst>
            <pc:docMk/>
            <pc:sldMk cId="654919211" sldId="1421"/>
            <ac:spMk id="25" creationId="{49CBAFB5-26A8-410C-8116-417F5FE0A7FF}"/>
          </ac:spMkLst>
        </pc:spChg>
        <pc:spChg chg="add mod">
          <ac:chgData name="Hamlet Markarian" userId="4926d2b407f31d77" providerId="LiveId" clId="{38B7B751-434C-49B6-9017-56BA1C8444E5}" dt="2020-03-06T06:42:19.881" v="121" actId="1076"/>
          <ac:spMkLst>
            <pc:docMk/>
            <pc:sldMk cId="654919211" sldId="1421"/>
            <ac:spMk id="27" creationId="{1BE4CAFC-320F-4067-B847-B57A67AECA05}"/>
          </ac:spMkLst>
        </pc:spChg>
        <pc:spChg chg="add mod">
          <ac:chgData name="Hamlet Markarian" userId="4926d2b407f31d77" providerId="LiveId" clId="{38B7B751-434C-49B6-9017-56BA1C8444E5}" dt="2020-03-06T06:44:11.586" v="169" actId="1076"/>
          <ac:spMkLst>
            <pc:docMk/>
            <pc:sldMk cId="654919211" sldId="1421"/>
            <ac:spMk id="28" creationId="{E4C6B51C-D947-43B3-9B01-CC82AC22908C}"/>
          </ac:spMkLst>
        </pc:spChg>
        <pc:spChg chg="add mod">
          <ac:chgData name="Hamlet Markarian" userId="4926d2b407f31d77" providerId="LiveId" clId="{38B7B751-434C-49B6-9017-56BA1C8444E5}" dt="2020-03-06T06:44:11.586" v="169" actId="1076"/>
          <ac:spMkLst>
            <pc:docMk/>
            <pc:sldMk cId="654919211" sldId="1421"/>
            <ac:spMk id="29" creationId="{7217DB6E-FB82-4676-B03E-D9819D095EAF}"/>
          </ac:spMkLst>
        </pc:spChg>
        <pc:picChg chg="mod">
          <ac:chgData name="Hamlet Markarian" userId="4926d2b407f31d77" providerId="LiveId" clId="{38B7B751-434C-49B6-9017-56BA1C8444E5}" dt="2020-03-06T07:50:43.428" v="781" actId="207"/>
          <ac:picMkLst>
            <pc:docMk/>
            <pc:sldMk cId="654919211" sldId="1421"/>
            <ac:picMk id="26" creationId="{8CD20B1E-A7B4-4975-963E-93362DE6B185}"/>
          </ac:picMkLst>
        </pc:picChg>
        <pc:cxnChg chg="add mod">
          <ac:chgData name="Hamlet Markarian" userId="4926d2b407f31d77" providerId="LiveId" clId="{38B7B751-434C-49B6-9017-56BA1C8444E5}" dt="2020-03-06T08:22:46.786" v="1151" actId="692"/>
          <ac:cxnSpMkLst>
            <pc:docMk/>
            <pc:sldMk cId="654919211" sldId="1421"/>
            <ac:cxnSpMk id="6" creationId="{E812B600-3CFE-493E-BE34-FB8A6C902A4F}"/>
          </ac:cxnSpMkLst>
        </pc:cxnChg>
        <pc:cxnChg chg="add mod">
          <ac:chgData name="Hamlet Markarian" userId="4926d2b407f31d77" providerId="LiveId" clId="{38B7B751-434C-49B6-9017-56BA1C8444E5}" dt="2020-03-06T08:22:42.174" v="1147" actId="692"/>
          <ac:cxnSpMkLst>
            <pc:docMk/>
            <pc:sldMk cId="654919211" sldId="1421"/>
            <ac:cxnSpMk id="30" creationId="{FE883538-3C90-4E0B-8085-CA1E2BB57F1E}"/>
          </ac:cxnSpMkLst>
        </pc:cxnChg>
      </pc:sldChg>
      <pc:sldChg chg="addSp delSp modSp add delAnim modAnim">
        <pc:chgData name="Hamlet Markarian" userId="4926d2b407f31d77" providerId="LiveId" clId="{38B7B751-434C-49B6-9017-56BA1C8444E5}" dt="2020-03-06T07:53:24.852" v="801" actId="207"/>
        <pc:sldMkLst>
          <pc:docMk/>
          <pc:sldMk cId="1100653396" sldId="1422"/>
        </pc:sldMkLst>
        <pc:spChg chg="mod">
          <ac:chgData name="Hamlet Markarian" userId="4926d2b407f31d77" providerId="LiveId" clId="{38B7B751-434C-49B6-9017-56BA1C8444E5}" dt="2020-03-06T06:54:04.681" v="204" actId="12789"/>
          <ac:spMkLst>
            <pc:docMk/>
            <pc:sldMk cId="1100653396" sldId="1422"/>
            <ac:spMk id="2" creationId="{04255A48-2E46-447F-98DA-0E287025F3FD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4" creationId="{D8F5EDA6-2B9A-421A-B29D-C5635BF499E3}"/>
          </ac:spMkLst>
        </pc:spChg>
        <pc:spChg chg="mod ord">
          <ac:chgData name="Hamlet Markarian" userId="4926d2b407f31d77" providerId="LiveId" clId="{38B7B751-434C-49B6-9017-56BA1C8444E5}" dt="2020-03-06T07:07:57.865" v="345" actId="167"/>
          <ac:spMkLst>
            <pc:docMk/>
            <pc:sldMk cId="1100653396" sldId="1422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6:46:55.785" v="189" actId="14100"/>
          <ac:spMkLst>
            <pc:docMk/>
            <pc:sldMk cId="1100653396" sldId="1422"/>
            <ac:spMk id="20" creationId="{2F2415B0-F1C4-4313-9038-A3884674CC46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1" creationId="{6FB9C1BA-8A6F-4105-8DC8-F568E0F6B384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2" creationId="{42A9E9AD-9954-4875-868E-67616CB7A794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3" creationId="{E477416C-FDBE-48AC-88D1-2413BF9F49CC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4" creationId="{72960600-7804-4DF2-BD0F-91C8D735916D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5" creationId="{49CBAFB5-26A8-410C-8116-417F5FE0A7FF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7" creationId="{1BE4CAFC-320F-4067-B847-B57A67AECA05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8" creationId="{E4C6B51C-D947-43B3-9B01-CC82AC22908C}"/>
          </ac:spMkLst>
        </pc:spChg>
        <pc:spChg chg="del">
          <ac:chgData name="Hamlet Markarian" userId="4926d2b407f31d77" providerId="LiveId" clId="{38B7B751-434C-49B6-9017-56BA1C8444E5}" dt="2020-03-06T06:54:34.562" v="205" actId="478"/>
          <ac:spMkLst>
            <pc:docMk/>
            <pc:sldMk cId="1100653396" sldId="1422"/>
            <ac:spMk id="29" creationId="{7217DB6E-FB82-4676-B03E-D9819D095EAF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2" creationId="{49F872C7-71F2-45D4-9632-8789DA5686D0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3" creationId="{2D7DF48A-A338-4CDC-8CAB-B81E4BE6A791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4" creationId="{72323F11-BD13-46E4-BAE6-D02468C79C81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5" creationId="{9CC7EEFF-C65C-46F7-84A2-609A55811BB1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6" creationId="{6D007A98-6A1B-4263-8C76-4D1C6F030470}"/>
          </ac:spMkLst>
        </pc:spChg>
        <pc:spChg chg="add del mod">
          <ac:chgData name="Hamlet Markarian" userId="4926d2b407f31d77" providerId="LiveId" clId="{38B7B751-434C-49B6-9017-56BA1C8444E5}" dt="2020-03-06T06:57:09.697" v="208" actId="478"/>
          <ac:spMkLst>
            <pc:docMk/>
            <pc:sldMk cId="1100653396" sldId="1422"/>
            <ac:spMk id="37" creationId="{98A805F8-EED2-4327-885B-AACA70722D0E}"/>
          </ac:spMkLst>
        </pc:spChg>
        <pc:spChg chg="add del mod">
          <ac:chgData name="Hamlet Markarian" userId="4926d2b407f31d77" providerId="LiveId" clId="{38B7B751-434C-49B6-9017-56BA1C8444E5}" dt="2020-03-06T06:59:02.673" v="224" actId="478"/>
          <ac:spMkLst>
            <pc:docMk/>
            <pc:sldMk cId="1100653396" sldId="1422"/>
            <ac:spMk id="39" creationId="{B671F802-BBF1-4346-9A80-DA82BC598694}"/>
          </ac:spMkLst>
        </pc:spChg>
        <pc:spChg chg="add mod">
          <ac:chgData name="Hamlet Markarian" userId="4926d2b407f31d77" providerId="LiveId" clId="{38B7B751-434C-49B6-9017-56BA1C8444E5}" dt="2020-03-06T07:53:17.531" v="800" actId="207"/>
          <ac:spMkLst>
            <pc:docMk/>
            <pc:sldMk cId="1100653396" sldId="1422"/>
            <ac:spMk id="40" creationId="{0F0E808D-9E54-4622-A021-23442A7235D4}"/>
          </ac:spMkLst>
        </pc:spChg>
        <pc:spChg chg="add del mod">
          <ac:chgData name="Hamlet Markarian" userId="4926d2b407f31d77" providerId="LiveId" clId="{38B7B751-434C-49B6-9017-56BA1C8444E5}" dt="2020-03-06T06:59:02.673" v="224" actId="478"/>
          <ac:spMkLst>
            <pc:docMk/>
            <pc:sldMk cId="1100653396" sldId="1422"/>
            <ac:spMk id="41" creationId="{F9936170-A487-4E34-9C2D-C1CF374BE728}"/>
          </ac:spMkLst>
        </pc:spChg>
        <pc:spChg chg="add mod">
          <ac:chgData name="Hamlet Markarian" userId="4926d2b407f31d77" providerId="LiveId" clId="{38B7B751-434C-49B6-9017-56BA1C8444E5}" dt="2020-03-06T07:53:17.531" v="800" actId="207"/>
          <ac:spMkLst>
            <pc:docMk/>
            <pc:sldMk cId="1100653396" sldId="1422"/>
            <ac:spMk id="42" creationId="{4E557132-B687-405C-BC2C-891778CEB023}"/>
          </ac:spMkLst>
        </pc:spChg>
        <pc:spChg chg="add del mod">
          <ac:chgData name="Hamlet Markarian" userId="4926d2b407f31d77" providerId="LiveId" clId="{38B7B751-434C-49B6-9017-56BA1C8444E5}" dt="2020-03-06T06:59:02.673" v="224" actId="478"/>
          <ac:spMkLst>
            <pc:docMk/>
            <pc:sldMk cId="1100653396" sldId="1422"/>
            <ac:spMk id="43" creationId="{3C2128B5-56A2-4F35-909E-8FD9E76797FE}"/>
          </ac:spMkLst>
        </pc:spChg>
        <pc:spChg chg="add mod">
          <ac:chgData name="Hamlet Markarian" userId="4926d2b407f31d77" providerId="LiveId" clId="{38B7B751-434C-49B6-9017-56BA1C8444E5}" dt="2020-03-06T07:53:17.531" v="800" actId="207"/>
          <ac:spMkLst>
            <pc:docMk/>
            <pc:sldMk cId="1100653396" sldId="1422"/>
            <ac:spMk id="44" creationId="{5243A832-3AF0-4B3B-A378-29D70F114E07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5" creationId="{D00FC1D5-0CD2-4F8E-9BA1-77E9E685A960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6" creationId="{79B5715D-34D2-4A8D-9D59-F98EA98BA8A3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7" creationId="{14BC7909-4F13-4E4B-AF56-9207365FD335}"/>
          </ac:spMkLst>
        </pc:spChg>
        <pc:spChg chg="add del mod">
          <ac:chgData name="Hamlet Markarian" userId="4926d2b407f31d77" providerId="LiveId" clId="{38B7B751-434C-49B6-9017-56BA1C8444E5}" dt="2020-03-06T06:58:46.166" v="221" actId="478"/>
          <ac:spMkLst>
            <pc:docMk/>
            <pc:sldMk cId="1100653396" sldId="1422"/>
            <ac:spMk id="48" creationId="{E1CB895A-A7AC-4BA5-8151-13F2363DD8CD}"/>
          </ac:spMkLst>
        </pc:spChg>
        <pc:spChg chg="del mod topLvl">
          <ac:chgData name="Hamlet Markarian" userId="4926d2b407f31d77" providerId="LiveId" clId="{38B7B751-434C-49B6-9017-56BA1C8444E5}" dt="2020-03-06T06:58:59.236" v="223" actId="478"/>
          <ac:spMkLst>
            <pc:docMk/>
            <pc:sldMk cId="1100653396" sldId="1422"/>
            <ac:spMk id="50" creationId="{D0D4EEB7-DBF4-4916-AE71-9183BD398E56}"/>
          </ac:spMkLst>
        </pc:spChg>
        <pc:spChg chg="del mod topLvl">
          <ac:chgData name="Hamlet Markarian" userId="4926d2b407f31d77" providerId="LiveId" clId="{38B7B751-434C-49B6-9017-56BA1C8444E5}" dt="2020-03-06T06:58:59.236" v="223" actId="478"/>
          <ac:spMkLst>
            <pc:docMk/>
            <pc:sldMk cId="1100653396" sldId="1422"/>
            <ac:spMk id="51" creationId="{1627770D-A4CD-4F52-940A-8B2B76D9292E}"/>
          </ac:spMkLst>
        </pc:spChg>
        <pc:spChg chg="mod topLvl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52" creationId="{365092C1-E83A-4821-974A-021DDF09A27E}"/>
          </ac:spMkLst>
        </pc:spChg>
        <pc:spChg chg="mod topLvl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53" creationId="{35DF204E-726F-447F-BA4B-B8AC08018CB1}"/>
          </ac:spMkLst>
        </pc:spChg>
        <pc:spChg chg="mod topLvl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54" creationId="{D85DE0B5-CAAD-432D-A431-A8C7E490720F}"/>
          </ac:spMkLst>
        </pc:spChg>
        <pc:spChg chg="add mo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1" creationId="{4BC97F3E-8D6C-4A2E-B481-5DBF31B23DE2}"/>
          </ac:spMkLst>
        </pc:spChg>
        <pc:spChg chg="add mod">
          <ac:chgData name="Hamlet Markarian" userId="4926d2b407f31d77" providerId="LiveId" clId="{38B7B751-434C-49B6-9017-56BA1C8444E5}" dt="2020-03-06T07:53:24.852" v="801" actId="207"/>
          <ac:spMkLst>
            <pc:docMk/>
            <pc:sldMk cId="1100653396" sldId="1422"/>
            <ac:spMk id="62" creationId="{1472D296-D0C3-4183-B7DA-CC647AC516AF}"/>
          </ac:spMkLst>
        </pc:spChg>
        <pc:spChg chg="add mo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3" creationId="{195A12AC-B85E-43E2-8507-D50D37C200F8}"/>
          </ac:spMkLst>
        </pc:spChg>
        <pc:spChg chg="add mod">
          <ac:chgData name="Hamlet Markarian" userId="4926d2b407f31d77" providerId="LiveId" clId="{38B7B751-434C-49B6-9017-56BA1C8444E5}" dt="2020-03-06T07:53:24.852" v="801" actId="207"/>
          <ac:spMkLst>
            <pc:docMk/>
            <pc:sldMk cId="1100653396" sldId="1422"/>
            <ac:spMk id="64" creationId="{2482764E-1B05-4735-A4A0-9BB09D78AF0E}"/>
          </ac:spMkLst>
        </pc:spChg>
        <pc:spChg chg="add mo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5" creationId="{0C70EA80-30BB-4773-ACAA-417644EDB1D4}"/>
          </ac:spMkLst>
        </pc:spChg>
        <pc:spChg chg="add mod">
          <ac:chgData name="Hamlet Markarian" userId="4926d2b407f31d77" providerId="LiveId" clId="{38B7B751-434C-49B6-9017-56BA1C8444E5}" dt="2020-03-06T07:53:24.852" v="801" actId="207"/>
          <ac:spMkLst>
            <pc:docMk/>
            <pc:sldMk cId="1100653396" sldId="1422"/>
            <ac:spMk id="66" creationId="{9FE1CE7E-BC94-4715-BD1E-08C2CB35CEAC}"/>
          </ac:spMkLst>
        </pc:spChg>
        <pc:spChg chg="add mod or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7" creationId="{3016520B-BA5E-4893-A605-0DF80E470412}"/>
          </ac:spMkLst>
        </pc:spChg>
        <pc:spChg chg="add mod or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8" creationId="{E2D02007-E935-4903-BB53-80B25D6D3836}"/>
          </ac:spMkLst>
        </pc:spChg>
        <pc:spChg chg="add mod ord">
          <ac:chgData name="Hamlet Markarian" userId="4926d2b407f31d77" providerId="LiveId" clId="{38B7B751-434C-49B6-9017-56BA1C8444E5}" dt="2020-03-06T07:10:44.906" v="372" actId="1037"/>
          <ac:spMkLst>
            <pc:docMk/>
            <pc:sldMk cId="1100653396" sldId="1422"/>
            <ac:spMk id="69" creationId="{B095D30C-8444-4A75-B93D-E6D65D54EADE}"/>
          </ac:spMkLst>
        </pc:spChg>
        <pc:grpChg chg="add mod">
          <ac:chgData name="Hamlet Markarian" userId="4926d2b407f31d77" providerId="LiveId" clId="{38B7B751-434C-49B6-9017-56BA1C8444E5}" dt="2020-03-06T06:54:04.681" v="204" actId="12789"/>
          <ac:grpSpMkLst>
            <pc:docMk/>
            <pc:sldMk cId="1100653396" sldId="1422"/>
            <ac:grpSpMk id="8" creationId="{3C5A848A-12F1-41A2-9ED7-3E6FFB6CDDF7}"/>
          </ac:grpSpMkLst>
        </pc:grpChg>
        <pc:grpChg chg="add del mod">
          <ac:chgData name="Hamlet Markarian" userId="4926d2b407f31d77" providerId="LiveId" clId="{38B7B751-434C-49B6-9017-56BA1C8444E5}" dt="2020-03-06T06:58:55.357" v="222" actId="165"/>
          <ac:grpSpMkLst>
            <pc:docMk/>
            <pc:sldMk cId="1100653396" sldId="1422"/>
            <ac:grpSpMk id="49" creationId="{FB8FE051-FE48-494B-AC40-A415088A7D4D}"/>
          </ac:grpSpMkLst>
        </pc:grpChg>
        <pc:grpChg chg="del mod topLvl">
          <ac:chgData name="Hamlet Markarian" userId="4926d2b407f31d77" providerId="LiveId" clId="{38B7B751-434C-49B6-9017-56BA1C8444E5}" dt="2020-03-06T06:58:59.236" v="223" actId="478"/>
          <ac:grpSpMkLst>
            <pc:docMk/>
            <pc:sldMk cId="1100653396" sldId="1422"/>
            <ac:grpSpMk id="55" creationId="{DA4F25CD-B02C-4490-B13D-EA0048493812}"/>
          </ac:grpSpMkLst>
        </pc:grpChg>
        <pc:graphicFrameChg chg="add del mod">
          <ac:chgData name="Hamlet Markarian" userId="4926d2b407f31d77" providerId="LiveId" clId="{38B7B751-434C-49B6-9017-56BA1C8444E5}" dt="2020-03-06T06:57:09.697" v="208" actId="478"/>
          <ac:graphicFrameMkLst>
            <pc:docMk/>
            <pc:sldMk cId="1100653396" sldId="1422"/>
            <ac:graphicFrameMk id="38" creationId="{CEE3D1A0-1CC0-49CB-9EB2-E7B665D736DF}"/>
          </ac:graphicFrameMkLst>
        </pc:graphicFrameChg>
        <pc:picChg chg="add mod">
          <ac:chgData name="Hamlet Markarian" userId="4926d2b407f31d77" providerId="LiveId" clId="{38B7B751-434C-49B6-9017-56BA1C8444E5}" dt="2020-03-06T06:52:46.080" v="194" actId="207"/>
          <ac:picMkLst>
            <pc:docMk/>
            <pc:sldMk cId="1100653396" sldId="1422"/>
            <ac:picMk id="3" creationId="{9951BE5A-A290-4C79-9F08-6C255DEAF3A1}"/>
          </ac:picMkLst>
        </pc:picChg>
        <pc:picChg chg="del">
          <ac:chgData name="Hamlet Markarian" userId="4926d2b407f31d77" providerId="LiveId" clId="{38B7B751-434C-49B6-9017-56BA1C8444E5}" dt="2020-03-06T06:52:37.835" v="192" actId="478"/>
          <ac:picMkLst>
            <pc:docMk/>
            <pc:sldMk cId="1100653396" sldId="1422"/>
            <ac:picMk id="26" creationId="{8CD20B1E-A7B4-4975-963E-93362DE6B185}"/>
          </ac:picMkLst>
        </pc:picChg>
        <pc:cxnChg chg="del">
          <ac:chgData name="Hamlet Markarian" userId="4926d2b407f31d77" providerId="LiveId" clId="{38B7B751-434C-49B6-9017-56BA1C8444E5}" dt="2020-03-06T06:54:34.562" v="205" actId="478"/>
          <ac:cxnSpMkLst>
            <pc:docMk/>
            <pc:sldMk cId="1100653396" sldId="1422"/>
            <ac:cxnSpMk id="6" creationId="{E812B600-3CFE-493E-BE34-FB8A6C902A4F}"/>
          </ac:cxnSpMkLst>
        </pc:cxnChg>
        <pc:cxnChg chg="add mod">
          <ac:chgData name="Hamlet Markarian" userId="4926d2b407f31d77" providerId="LiveId" clId="{38B7B751-434C-49B6-9017-56BA1C8444E5}" dt="2020-03-06T06:53:57.601" v="202" actId="164"/>
          <ac:cxnSpMkLst>
            <pc:docMk/>
            <pc:sldMk cId="1100653396" sldId="1422"/>
            <ac:cxnSpMk id="7" creationId="{7A8A8675-4616-4ADE-93E2-69E78003B0D4}"/>
          </ac:cxnSpMkLst>
        </pc:cxnChg>
        <pc:cxnChg chg="del">
          <ac:chgData name="Hamlet Markarian" userId="4926d2b407f31d77" providerId="LiveId" clId="{38B7B751-434C-49B6-9017-56BA1C8444E5}" dt="2020-03-06T06:46:47.240" v="186" actId="478"/>
          <ac:cxnSpMkLst>
            <pc:docMk/>
            <pc:sldMk cId="1100653396" sldId="1422"/>
            <ac:cxnSpMk id="30" creationId="{FE883538-3C90-4E0B-8085-CA1E2BB57F1E}"/>
          </ac:cxnSpMkLst>
        </pc:cxnChg>
        <pc:cxnChg chg="add mod">
          <ac:chgData name="Hamlet Markarian" userId="4926d2b407f31d77" providerId="LiveId" clId="{38B7B751-434C-49B6-9017-56BA1C8444E5}" dt="2020-03-06T06:53:57.601" v="202" actId="164"/>
          <ac:cxnSpMkLst>
            <pc:docMk/>
            <pc:sldMk cId="1100653396" sldId="1422"/>
            <ac:cxnSpMk id="31" creationId="{37D1CC6A-60AD-4FF5-BBCA-ED7132D934AD}"/>
          </ac:cxnSpMkLst>
        </pc:cxnChg>
      </pc:sldChg>
      <pc:sldChg chg="addSp delSp modSp add mod">
        <pc:chgData name="Hamlet Markarian" userId="4926d2b407f31d77" providerId="LiveId" clId="{38B7B751-434C-49B6-9017-56BA1C8444E5}" dt="2020-03-06T07:49:09.064" v="773" actId="207"/>
        <pc:sldMkLst>
          <pc:docMk/>
          <pc:sldMk cId="3954515495" sldId="1423"/>
        </pc:sldMkLst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4" creationId="{D8F5EDA6-2B9A-421A-B29D-C5635BF499E3}"/>
          </ac:spMkLst>
        </pc:spChg>
        <pc:spChg chg="add mod">
          <ac:chgData name="Hamlet Markarian" userId="4926d2b407f31d77" providerId="LiveId" clId="{38B7B751-434C-49B6-9017-56BA1C8444E5}" dt="2020-03-06T07:13:13.041" v="403" actId="20577"/>
          <ac:spMkLst>
            <pc:docMk/>
            <pc:sldMk cId="3954515495" sldId="1423"/>
            <ac:spMk id="17" creationId="{92E54E7B-1D8B-473E-A0CA-613D2F22F470}"/>
          </ac:spMkLst>
        </pc:spChg>
        <pc:spChg chg="mod">
          <ac:chgData name="Hamlet Markarian" userId="4926d2b407f31d77" providerId="LiveId" clId="{38B7B751-434C-49B6-9017-56BA1C8444E5}" dt="2020-03-06T07:12:00.032" v="380" actId="20577"/>
          <ac:spMkLst>
            <pc:docMk/>
            <pc:sldMk cId="3954515495" sldId="1423"/>
            <ac:spMk id="20" creationId="{2F2415B0-F1C4-4313-9038-A3884674CC46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1" creationId="{6FB9C1BA-8A6F-4105-8DC8-F568E0F6B384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2" creationId="{42A9E9AD-9954-4875-868E-67616CB7A794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3" creationId="{E477416C-FDBE-48AC-88D1-2413BF9F49CC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4" creationId="{72960600-7804-4DF2-BD0F-91C8D735916D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5" creationId="{49CBAFB5-26A8-410C-8116-417F5FE0A7FF}"/>
          </ac:spMkLst>
        </pc:spChg>
        <pc:spChg chg="add mod">
          <ac:chgData name="Hamlet Markarian" userId="4926d2b407f31d77" providerId="LiveId" clId="{38B7B751-434C-49B6-9017-56BA1C8444E5}" dt="2020-03-06T07:26:19.773" v="511" actId="1076"/>
          <ac:spMkLst>
            <pc:docMk/>
            <pc:sldMk cId="3954515495" sldId="1423"/>
            <ac:spMk id="26" creationId="{0EDA78D2-89D7-4CB6-9C67-742D832CB272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7" creationId="{1BE4CAFC-320F-4067-B847-B57A67AECA05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8" creationId="{E4C6B51C-D947-43B3-9B01-CC82AC22908C}"/>
          </ac:spMkLst>
        </pc:spChg>
        <pc:spChg chg="del">
          <ac:chgData name="Hamlet Markarian" userId="4926d2b407f31d77" providerId="LiveId" clId="{38B7B751-434C-49B6-9017-56BA1C8444E5}" dt="2020-03-06T07:11:47.799" v="377" actId="478"/>
          <ac:spMkLst>
            <pc:docMk/>
            <pc:sldMk cId="3954515495" sldId="1423"/>
            <ac:spMk id="29" creationId="{7217DB6E-FB82-4676-B03E-D9819D095EAF}"/>
          </ac:spMkLst>
        </pc:spChg>
        <pc:graphicFrameChg chg="add mod">
          <ac:chgData name="Hamlet Markarian" userId="4926d2b407f31d77" providerId="LiveId" clId="{38B7B751-434C-49B6-9017-56BA1C8444E5}" dt="2020-03-06T07:48:15.923" v="770" actId="692"/>
          <ac:graphicFrameMkLst>
            <pc:docMk/>
            <pc:sldMk cId="3954515495" sldId="1423"/>
            <ac:graphicFrameMk id="18" creationId="{8D6C24DE-A32A-4D56-A0CC-4D0925821E32}"/>
          </ac:graphicFrameMkLst>
        </pc:graphicFrameChg>
        <pc:picChg chg="del">
          <ac:chgData name="Hamlet Markarian" userId="4926d2b407f31d77" providerId="LiveId" clId="{38B7B751-434C-49B6-9017-56BA1C8444E5}" dt="2020-03-06T07:11:44.308" v="376" actId="478"/>
          <ac:picMkLst>
            <pc:docMk/>
            <pc:sldMk cId="3954515495" sldId="1423"/>
            <ac:picMk id="3" creationId="{9951BE5A-A290-4C79-9F08-6C255DEAF3A1}"/>
          </ac:picMkLst>
        </pc:picChg>
        <pc:picChg chg="add mod">
          <ac:chgData name="Hamlet Markarian" userId="4926d2b407f31d77" providerId="LiveId" clId="{38B7B751-434C-49B6-9017-56BA1C8444E5}" dt="2020-03-06T07:49:09.064" v="773" actId="207"/>
          <ac:picMkLst>
            <pc:docMk/>
            <pc:sldMk cId="3954515495" sldId="1423"/>
            <ac:picMk id="16" creationId="{E43002BD-C1DD-4C11-AA19-23F9CFE755D4}"/>
          </ac:picMkLst>
        </pc:picChg>
        <pc:cxnChg chg="del">
          <ac:chgData name="Hamlet Markarian" userId="4926d2b407f31d77" providerId="LiveId" clId="{38B7B751-434C-49B6-9017-56BA1C8444E5}" dt="2020-03-06T07:11:47.799" v="377" actId="478"/>
          <ac:cxnSpMkLst>
            <pc:docMk/>
            <pc:sldMk cId="3954515495" sldId="1423"/>
            <ac:cxnSpMk id="6" creationId="{E812B600-3CFE-493E-BE34-FB8A6C902A4F}"/>
          </ac:cxnSpMkLst>
        </pc:cxnChg>
        <pc:cxnChg chg="add del mod">
          <ac:chgData name="Hamlet Markarian" userId="4926d2b407f31d77" providerId="LiveId" clId="{38B7B751-434C-49B6-9017-56BA1C8444E5}" dt="2020-03-06T07:36:45.186" v="617" actId="478"/>
          <ac:cxnSpMkLst>
            <pc:docMk/>
            <pc:sldMk cId="3954515495" sldId="1423"/>
            <ac:cxnSpMk id="7" creationId="{405B702D-7772-474F-972C-2B21452287C4}"/>
          </ac:cxnSpMkLst>
        </pc:cxnChg>
        <pc:cxnChg chg="add del mod">
          <ac:chgData name="Hamlet Markarian" userId="4926d2b407f31d77" providerId="LiveId" clId="{38B7B751-434C-49B6-9017-56BA1C8444E5}" dt="2020-03-06T07:38:25.917" v="635" actId="478"/>
          <ac:cxnSpMkLst>
            <pc:docMk/>
            <pc:sldMk cId="3954515495" sldId="1423"/>
            <ac:cxnSpMk id="10" creationId="{A356A73B-F5FE-42FB-BDAE-413E9F7FD920}"/>
          </ac:cxnSpMkLst>
        </pc:cxnChg>
        <pc:cxnChg chg="add del mod">
          <ac:chgData name="Hamlet Markarian" userId="4926d2b407f31d77" providerId="LiveId" clId="{38B7B751-434C-49B6-9017-56BA1C8444E5}" dt="2020-03-06T07:38:24.551" v="634" actId="478"/>
          <ac:cxnSpMkLst>
            <pc:docMk/>
            <pc:sldMk cId="3954515495" sldId="1423"/>
            <ac:cxnSpMk id="30" creationId="{D7627CAB-064A-4A4A-90EF-EAAE1A96BBB2}"/>
          </ac:cxnSpMkLst>
        </pc:cxnChg>
        <pc:cxnChg chg="add del mod">
          <ac:chgData name="Hamlet Markarian" userId="4926d2b407f31d77" providerId="LiveId" clId="{38B7B751-434C-49B6-9017-56BA1C8444E5}" dt="2020-03-06T07:38:27.437" v="636" actId="478"/>
          <ac:cxnSpMkLst>
            <pc:docMk/>
            <pc:sldMk cId="3954515495" sldId="1423"/>
            <ac:cxnSpMk id="31" creationId="{231AF3DD-9196-43AA-8537-9D6D276332F4}"/>
          </ac:cxnSpMkLst>
        </pc:cxnChg>
      </pc:sldChg>
      <pc:sldChg chg="addSp delSp modSp add delAnim modAnim">
        <pc:chgData name="Hamlet Markarian" userId="4926d2b407f31d77" providerId="LiveId" clId="{38B7B751-434C-49B6-9017-56BA1C8444E5}" dt="2020-03-06T08:22:59.677" v="1155" actId="14100"/>
        <pc:sldMkLst>
          <pc:docMk/>
          <pc:sldMk cId="871637653" sldId="1424"/>
        </pc:sldMkLst>
        <pc:spChg chg="add mod">
          <ac:chgData name="Hamlet Markarian" userId="4926d2b407f31d77" providerId="LiveId" clId="{38B7B751-434C-49B6-9017-56BA1C8444E5}" dt="2020-03-06T08:15:34.147" v="1079" actId="14100"/>
          <ac:spMkLst>
            <pc:docMk/>
            <pc:sldMk cId="871637653" sldId="1424"/>
            <ac:spMk id="9" creationId="{9772B3FA-6BB9-4A1C-860B-4889FC609AF6}"/>
          </ac:spMkLst>
        </pc:spChg>
        <pc:spChg chg="del">
          <ac:chgData name="Hamlet Markarian" userId="4926d2b407f31d77" providerId="LiveId" clId="{38B7B751-434C-49B6-9017-56BA1C8444E5}" dt="2020-03-06T07:49:56.776" v="777" actId="478"/>
          <ac:spMkLst>
            <pc:docMk/>
            <pc:sldMk cId="871637653" sldId="1424"/>
            <ac:spMk id="17" creationId="{92E54E7B-1D8B-473E-A0CA-613D2F22F470}"/>
          </ac:spMkLst>
        </pc:spChg>
        <pc:spChg chg="mod ord">
          <ac:chgData name="Hamlet Markarian" userId="4926d2b407f31d77" providerId="LiveId" clId="{38B7B751-434C-49B6-9017-56BA1C8444E5}" dt="2020-03-06T08:16:36.897" v="1096" actId="1076"/>
          <ac:spMkLst>
            <pc:docMk/>
            <pc:sldMk cId="871637653" sldId="1424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7:53:48.046" v="803" actId="207"/>
          <ac:spMkLst>
            <pc:docMk/>
            <pc:sldMk cId="871637653" sldId="1424"/>
            <ac:spMk id="20" creationId="{2F2415B0-F1C4-4313-9038-A3884674CC46}"/>
          </ac:spMkLst>
        </pc:spChg>
        <pc:spChg chg="add del mod">
          <ac:chgData name="Hamlet Markarian" userId="4926d2b407f31d77" providerId="LiveId" clId="{38B7B751-434C-49B6-9017-56BA1C8444E5}" dt="2020-03-06T08:01:28.574" v="934" actId="478"/>
          <ac:spMkLst>
            <pc:docMk/>
            <pc:sldMk cId="871637653" sldId="1424"/>
            <ac:spMk id="21" creationId="{BB473F4E-A679-400C-B1CD-A69074C46C2A}"/>
          </ac:spMkLst>
        </pc:spChg>
        <pc:spChg chg="add del mod">
          <ac:chgData name="Hamlet Markarian" userId="4926d2b407f31d77" providerId="LiveId" clId="{38B7B751-434C-49B6-9017-56BA1C8444E5}" dt="2020-03-06T08:01:28.574" v="934" actId="478"/>
          <ac:spMkLst>
            <pc:docMk/>
            <pc:sldMk cId="871637653" sldId="1424"/>
            <ac:spMk id="22" creationId="{B6AE2EF9-FDC7-4DA2-804F-6BD31D686792}"/>
          </ac:spMkLst>
        </pc:spChg>
        <pc:spChg chg="add del mod">
          <ac:chgData name="Hamlet Markarian" userId="4926d2b407f31d77" providerId="LiveId" clId="{38B7B751-434C-49B6-9017-56BA1C8444E5}" dt="2020-03-06T08:01:28.574" v="934" actId="478"/>
          <ac:spMkLst>
            <pc:docMk/>
            <pc:sldMk cId="871637653" sldId="1424"/>
            <ac:spMk id="23" creationId="{1FDC4F16-6A7B-4882-B918-0C101EFB3CBC}"/>
          </ac:spMkLst>
        </pc:spChg>
        <pc:spChg chg="del">
          <ac:chgData name="Hamlet Markarian" userId="4926d2b407f31d77" providerId="LiveId" clId="{38B7B751-434C-49B6-9017-56BA1C8444E5}" dt="2020-03-06T07:53:53.857" v="804" actId="478"/>
          <ac:spMkLst>
            <pc:docMk/>
            <pc:sldMk cId="871637653" sldId="1424"/>
            <ac:spMk id="26" creationId="{0EDA78D2-89D7-4CB6-9C67-742D832CB272}"/>
          </ac:spMkLst>
        </pc:spChg>
        <pc:spChg chg="add del mod">
          <ac:chgData name="Hamlet Markarian" userId="4926d2b407f31d77" providerId="LiveId" clId="{38B7B751-434C-49B6-9017-56BA1C8444E5}" dt="2020-03-06T08:02:18.028" v="940" actId="478"/>
          <ac:spMkLst>
            <pc:docMk/>
            <pc:sldMk cId="871637653" sldId="1424"/>
            <ac:spMk id="30" creationId="{46D42C06-3596-438F-9805-B4D48F7A05F2}"/>
          </ac:spMkLst>
        </pc:spChg>
        <pc:spChg chg="add del mod">
          <ac:chgData name="Hamlet Markarian" userId="4926d2b407f31d77" providerId="LiveId" clId="{38B7B751-434C-49B6-9017-56BA1C8444E5}" dt="2020-03-06T08:04:43.326" v="965" actId="478"/>
          <ac:spMkLst>
            <pc:docMk/>
            <pc:sldMk cId="871637653" sldId="1424"/>
            <ac:spMk id="31" creationId="{4E0037D7-5091-44AA-A664-AE870E851AA8}"/>
          </ac:spMkLst>
        </pc:spChg>
        <pc:spChg chg="add del mod">
          <ac:chgData name="Hamlet Markarian" userId="4926d2b407f31d77" providerId="LiveId" clId="{38B7B751-434C-49B6-9017-56BA1C8444E5}" dt="2020-03-06T08:01:32.519" v="935" actId="478"/>
          <ac:spMkLst>
            <pc:docMk/>
            <pc:sldMk cId="871637653" sldId="1424"/>
            <ac:spMk id="32" creationId="{29CAAA2B-1F65-4D55-A085-253660C376C7}"/>
          </ac:spMkLst>
        </pc:spChg>
        <pc:spChg chg="add del mod">
          <ac:chgData name="Hamlet Markarian" userId="4926d2b407f31d77" providerId="LiveId" clId="{38B7B751-434C-49B6-9017-56BA1C8444E5}" dt="2020-03-06T08:00:33.911" v="919" actId="478"/>
          <ac:spMkLst>
            <pc:docMk/>
            <pc:sldMk cId="871637653" sldId="1424"/>
            <ac:spMk id="33" creationId="{A65ECE05-0A57-401A-8C89-B229E8AD0BBD}"/>
          </ac:spMkLst>
        </pc:spChg>
        <pc:spChg chg="add del mod">
          <ac:chgData name="Hamlet Markarian" userId="4926d2b407f31d77" providerId="LiveId" clId="{38B7B751-434C-49B6-9017-56BA1C8444E5}" dt="2020-03-06T08:01:20.298" v="933" actId="478"/>
          <ac:spMkLst>
            <pc:docMk/>
            <pc:sldMk cId="871637653" sldId="1424"/>
            <ac:spMk id="34" creationId="{F83B6FF4-96C9-49D6-8C7A-29688A061E14}"/>
          </ac:spMkLst>
        </pc:spChg>
        <pc:spChg chg="mod">
          <ac:chgData name="Hamlet Markarian" userId="4926d2b407f31d77" providerId="LiveId" clId="{38B7B751-434C-49B6-9017-56BA1C8444E5}" dt="2020-03-06T08:13:53.700" v="1062" actId="368"/>
          <ac:spMkLst>
            <pc:docMk/>
            <pc:sldMk cId="871637653" sldId="1424"/>
            <ac:spMk id="36" creationId="{F1544BE5-01C5-4E73-84A8-75932EAD73C0}"/>
          </ac:spMkLst>
        </pc:spChg>
        <pc:spChg chg="mod">
          <ac:chgData name="Hamlet Markarian" userId="4926d2b407f31d77" providerId="LiveId" clId="{38B7B751-434C-49B6-9017-56BA1C8444E5}" dt="2020-03-06T08:15:49.874" v="1083" actId="1036"/>
          <ac:spMkLst>
            <pc:docMk/>
            <pc:sldMk cId="871637653" sldId="1424"/>
            <ac:spMk id="37" creationId="{14F12074-44F9-4226-87C9-BDCFF15C8CF7}"/>
          </ac:spMkLst>
        </pc:spChg>
        <pc:spChg chg="del">
          <ac:chgData name="Hamlet Markarian" userId="4926d2b407f31d77" providerId="LiveId" clId="{38B7B751-434C-49B6-9017-56BA1C8444E5}" dt="2020-03-06T08:00:47.280" v="921" actId="478"/>
          <ac:spMkLst>
            <pc:docMk/>
            <pc:sldMk cId="871637653" sldId="1424"/>
            <ac:spMk id="38" creationId="{65885EE2-AC80-450D-877E-5CD2EA3B65E1}"/>
          </ac:spMkLst>
        </pc:spChg>
        <pc:spChg chg="del">
          <ac:chgData name="Hamlet Markarian" userId="4926d2b407f31d77" providerId="LiveId" clId="{38B7B751-434C-49B6-9017-56BA1C8444E5}" dt="2020-03-06T08:00:44.243" v="920" actId="478"/>
          <ac:spMkLst>
            <pc:docMk/>
            <pc:sldMk cId="871637653" sldId="1424"/>
            <ac:spMk id="39" creationId="{86A7626E-BD0F-4DB4-A4E2-FE4B1B7E0B8D}"/>
          </ac:spMkLst>
        </pc:spChg>
        <pc:spChg chg="add mod">
          <ac:chgData name="Hamlet Markarian" userId="4926d2b407f31d77" providerId="LiveId" clId="{38B7B751-434C-49B6-9017-56BA1C8444E5}" dt="2020-03-06T08:14:34.526" v="1075" actId="1035"/>
          <ac:spMkLst>
            <pc:docMk/>
            <pc:sldMk cId="871637653" sldId="1424"/>
            <ac:spMk id="68" creationId="{FEACD878-6157-4DAA-8FC5-13D54F6FE0BE}"/>
          </ac:spMkLst>
        </pc:spChg>
        <pc:spChg chg="add del mod">
          <ac:chgData name="Hamlet Markarian" userId="4926d2b407f31d77" providerId="LiveId" clId="{38B7B751-434C-49B6-9017-56BA1C8444E5}" dt="2020-03-06T07:57:37.158" v="839" actId="478"/>
          <ac:spMkLst>
            <pc:docMk/>
            <pc:sldMk cId="871637653" sldId="1424"/>
            <ac:spMk id="69" creationId="{9B32A18D-D42F-4AFF-9715-41BA3EB72337}"/>
          </ac:spMkLst>
        </pc:spChg>
        <pc:spChg chg="add mod ord">
          <ac:chgData name="Hamlet Markarian" userId="4926d2b407f31d77" providerId="LiveId" clId="{38B7B751-434C-49B6-9017-56BA1C8444E5}" dt="2020-03-06T08:18:09.825" v="1115" actId="14100"/>
          <ac:spMkLst>
            <pc:docMk/>
            <pc:sldMk cId="871637653" sldId="1424"/>
            <ac:spMk id="70" creationId="{6B575884-22F3-4A64-9909-312BE96C800A}"/>
          </ac:spMkLst>
        </pc:spChg>
        <pc:spChg chg="mod">
          <ac:chgData name="Hamlet Markarian" userId="4926d2b407f31d77" providerId="LiveId" clId="{38B7B751-434C-49B6-9017-56BA1C8444E5}" dt="2020-03-06T08:16:53.032" v="1098" actId="207"/>
          <ac:spMkLst>
            <pc:docMk/>
            <pc:sldMk cId="871637653" sldId="1424"/>
            <ac:spMk id="74" creationId="{5FC41B80-6386-435D-89C1-DF2FE5014514}"/>
          </ac:spMkLst>
        </pc:spChg>
        <pc:spChg chg="mod">
          <ac:chgData name="Hamlet Markarian" userId="4926d2b407f31d77" providerId="LiveId" clId="{38B7B751-434C-49B6-9017-56BA1C8444E5}" dt="2020-03-06T08:16:20.637" v="1092" actId="1076"/>
          <ac:spMkLst>
            <pc:docMk/>
            <pc:sldMk cId="871637653" sldId="1424"/>
            <ac:spMk id="75" creationId="{229E2224-6C9A-43A4-9B62-C8C50CE679E6}"/>
          </ac:spMkLst>
        </pc:spChg>
        <pc:grpChg chg="add mod">
          <ac:chgData name="Hamlet Markarian" userId="4926d2b407f31d77" providerId="LiveId" clId="{38B7B751-434C-49B6-9017-56BA1C8444E5}" dt="2020-03-06T08:13:39.562" v="1055" actId="164"/>
          <ac:grpSpMkLst>
            <pc:docMk/>
            <pc:sldMk cId="871637653" sldId="1424"/>
            <ac:grpSpMk id="5" creationId="{9D943C0C-1DB8-4D24-8F7F-C4710D131CDC}"/>
          </ac:grpSpMkLst>
        </pc:grpChg>
        <pc:grpChg chg="add mod">
          <ac:chgData name="Hamlet Markarian" userId="4926d2b407f31d77" providerId="LiveId" clId="{38B7B751-434C-49B6-9017-56BA1C8444E5}" dt="2020-03-06T08:14:43.729" v="1078" actId="1037"/>
          <ac:grpSpMkLst>
            <pc:docMk/>
            <pc:sldMk cId="871637653" sldId="1424"/>
            <ac:grpSpMk id="6" creationId="{C0E5999B-1A29-4F8B-8E8E-BC9EC6424E3B}"/>
          </ac:grpSpMkLst>
        </pc:grpChg>
        <pc:grpChg chg="add mod">
          <ac:chgData name="Hamlet Markarian" userId="4926d2b407f31d77" providerId="LiveId" clId="{38B7B751-434C-49B6-9017-56BA1C8444E5}" dt="2020-03-06T08:14:39.379" v="1076" actId="164"/>
          <ac:grpSpMkLst>
            <pc:docMk/>
            <pc:sldMk cId="871637653" sldId="1424"/>
            <ac:grpSpMk id="10" creationId="{A33B2CE1-16E3-4391-BB55-1DE74A717728}"/>
          </ac:grpSpMkLst>
        </pc:grpChg>
        <pc:grpChg chg="add del mod">
          <ac:chgData name="Hamlet Markarian" userId="4926d2b407f31d77" providerId="LiveId" clId="{38B7B751-434C-49B6-9017-56BA1C8444E5}" dt="2020-03-06T08:01:28.574" v="934" actId="478"/>
          <ac:grpSpMkLst>
            <pc:docMk/>
            <pc:sldMk cId="871637653" sldId="1424"/>
            <ac:grpSpMk id="13" creationId="{AEF57141-A522-42CA-867E-9A2883C86C61}"/>
          </ac:grpSpMkLst>
        </pc:grpChg>
        <pc:grpChg chg="add del mod">
          <ac:chgData name="Hamlet Markarian" userId="4926d2b407f31d77" providerId="LiveId" clId="{38B7B751-434C-49B6-9017-56BA1C8444E5}" dt="2020-03-06T08:01:28.574" v="934" actId="478"/>
          <ac:grpSpMkLst>
            <pc:docMk/>
            <pc:sldMk cId="871637653" sldId="1424"/>
            <ac:grpSpMk id="24" creationId="{5DD111CE-0080-4E19-8D41-73049E681A0B}"/>
          </ac:grpSpMkLst>
        </pc:grpChg>
        <pc:grpChg chg="add mod">
          <ac:chgData name="Hamlet Markarian" userId="4926d2b407f31d77" providerId="LiveId" clId="{38B7B751-434C-49B6-9017-56BA1C8444E5}" dt="2020-03-06T08:14:39.379" v="1076" actId="164"/>
          <ac:grpSpMkLst>
            <pc:docMk/>
            <pc:sldMk cId="871637653" sldId="1424"/>
            <ac:grpSpMk id="35" creationId="{80BEEE66-6CAE-4AD1-9570-2A6102A25635}"/>
          </ac:grpSpMkLst>
        </pc:grpChg>
        <pc:grpChg chg="add del mod">
          <ac:chgData name="Hamlet Markarian" userId="4926d2b407f31d77" providerId="LiveId" clId="{38B7B751-434C-49B6-9017-56BA1C8444E5}" dt="2020-03-06T07:56:31.404" v="809" actId="478"/>
          <ac:grpSpMkLst>
            <pc:docMk/>
            <pc:sldMk cId="871637653" sldId="1424"/>
            <ac:grpSpMk id="40" creationId="{78B900F7-1740-4F1D-AC3E-FC6294429BC4}"/>
          </ac:grpSpMkLst>
        </pc:grpChg>
        <pc:grpChg chg="add del mod">
          <ac:chgData name="Hamlet Markarian" userId="4926d2b407f31d77" providerId="LiveId" clId="{38B7B751-434C-49B6-9017-56BA1C8444E5}" dt="2020-03-06T08:16:06.093" v="1085" actId="165"/>
          <ac:grpSpMkLst>
            <pc:docMk/>
            <pc:sldMk cId="871637653" sldId="1424"/>
            <ac:grpSpMk id="71" creationId="{F706FE9E-EEEF-41E6-B237-A7F7A3BEA9A0}"/>
          </ac:grpSpMkLst>
        </pc:grpChg>
        <pc:grpChg chg="del mod topLvl">
          <ac:chgData name="Hamlet Markarian" userId="4926d2b407f31d77" providerId="LiveId" clId="{38B7B751-434C-49B6-9017-56BA1C8444E5}" dt="2020-03-06T08:16:08.410" v="1086" actId="478"/>
          <ac:grpSpMkLst>
            <pc:docMk/>
            <pc:sldMk cId="871637653" sldId="1424"/>
            <ac:grpSpMk id="72" creationId="{D0954C8E-BD87-4C96-8E12-C2C43E9A8989}"/>
          </ac:grpSpMkLst>
        </pc:grpChg>
        <pc:grpChg chg="mod topLvl">
          <ac:chgData name="Hamlet Markarian" userId="4926d2b407f31d77" providerId="LiveId" clId="{38B7B751-434C-49B6-9017-56BA1C8444E5}" dt="2020-03-06T08:16:49.871" v="1097" actId="1076"/>
          <ac:grpSpMkLst>
            <pc:docMk/>
            <pc:sldMk cId="871637653" sldId="1424"/>
            <ac:grpSpMk id="73" creationId="{865CDAF0-763D-4B52-9C57-B8E4B2440FF3}"/>
          </ac:grpSpMkLst>
        </pc:grpChg>
        <pc:graphicFrameChg chg="del">
          <ac:chgData name="Hamlet Markarian" userId="4926d2b407f31d77" providerId="LiveId" clId="{38B7B751-434C-49B6-9017-56BA1C8444E5}" dt="2020-03-06T07:53:56.958" v="805" actId="478"/>
          <ac:graphicFrameMkLst>
            <pc:docMk/>
            <pc:sldMk cId="871637653" sldId="1424"/>
            <ac:graphicFrameMk id="18" creationId="{8D6C24DE-A32A-4D56-A0CC-4D0925821E32}"/>
          </ac:graphicFrameMkLst>
        </pc:graphicFrameChg>
        <pc:picChg chg="mod">
          <ac:chgData name="Hamlet Markarian" userId="4926d2b407f31d77" providerId="LiveId" clId="{38B7B751-434C-49B6-9017-56BA1C8444E5}" dt="2020-03-06T07:53:42.882" v="802" actId="207"/>
          <ac:picMkLst>
            <pc:docMk/>
            <pc:sldMk cId="871637653" sldId="1424"/>
            <ac:picMk id="16" creationId="{E43002BD-C1DD-4C11-AA19-23F9CFE755D4}"/>
          </ac:picMkLst>
        </pc:picChg>
        <pc:cxnChg chg="add del mod">
          <ac:chgData name="Hamlet Markarian" userId="4926d2b407f31d77" providerId="LiveId" clId="{38B7B751-434C-49B6-9017-56BA1C8444E5}" dt="2020-03-06T08:02:16.550" v="939" actId="478"/>
          <ac:cxnSpMkLst>
            <pc:docMk/>
            <pc:sldMk cId="871637653" sldId="1424"/>
            <ac:cxnSpMk id="67" creationId="{17B98285-F0D8-4067-9494-D616E2985611}"/>
          </ac:cxnSpMkLst>
        </pc:cxnChg>
        <pc:cxnChg chg="add mod">
          <ac:chgData name="Hamlet Markarian" userId="4926d2b407f31d77" providerId="LiveId" clId="{38B7B751-434C-49B6-9017-56BA1C8444E5}" dt="2020-03-06T08:22:59.677" v="1155" actId="14100"/>
          <ac:cxnSpMkLst>
            <pc:docMk/>
            <pc:sldMk cId="871637653" sldId="1424"/>
            <ac:cxnSpMk id="78" creationId="{0E619C1E-AC0C-48F5-887B-6B70592CD876}"/>
          </ac:cxnSpMkLst>
        </pc:cxnChg>
      </pc:sldChg>
      <pc:sldChg chg="addSp delSp modSp add modAnim">
        <pc:chgData name="Hamlet Markarian" userId="4926d2b407f31d77" providerId="LiveId" clId="{38B7B751-434C-49B6-9017-56BA1C8444E5}" dt="2020-03-06T08:23:09.003" v="1158" actId="14100"/>
        <pc:sldMkLst>
          <pc:docMk/>
          <pc:sldMk cId="2916488439" sldId="1425"/>
        </pc:sldMkLst>
        <pc:spChg chg="mod">
          <ac:chgData name="Hamlet Markarian" userId="4926d2b407f31d77" providerId="LiveId" clId="{38B7B751-434C-49B6-9017-56BA1C8444E5}" dt="2020-03-06T08:11:51.980" v="1034" actId="1076"/>
          <ac:spMkLst>
            <pc:docMk/>
            <pc:sldMk cId="2916488439" sldId="1425"/>
            <ac:spMk id="9" creationId="{9772B3FA-6BB9-4A1C-860B-4889FC609AF6}"/>
          </ac:spMkLst>
        </pc:spChg>
        <pc:spChg chg="add mod">
          <ac:chgData name="Hamlet Markarian" userId="4926d2b407f31d77" providerId="LiveId" clId="{38B7B751-434C-49B6-9017-56BA1C8444E5}" dt="2020-03-06T08:11:51.980" v="1034" actId="1076"/>
          <ac:spMkLst>
            <pc:docMk/>
            <pc:sldMk cId="2916488439" sldId="1425"/>
            <ac:spMk id="15" creationId="{D24BBD1E-FF2D-4D24-8968-8CD053F4D459}"/>
          </ac:spMkLst>
        </pc:spChg>
        <pc:spChg chg="add mod">
          <ac:chgData name="Hamlet Markarian" userId="4926d2b407f31d77" providerId="LiveId" clId="{38B7B751-434C-49B6-9017-56BA1C8444E5}" dt="2020-03-06T08:17:50.261" v="1113" actId="14100"/>
          <ac:spMkLst>
            <pc:docMk/>
            <pc:sldMk cId="2916488439" sldId="1425"/>
            <ac:spMk id="17" creationId="{C2EB1756-05E2-4DDB-9C71-F75816F6B3B2}"/>
          </ac:spMkLst>
        </pc:spChg>
        <pc:spChg chg="add mod">
          <ac:chgData name="Hamlet Markarian" userId="4926d2b407f31d77" providerId="LiveId" clId="{38B7B751-434C-49B6-9017-56BA1C8444E5}" dt="2020-03-06T08:12:47.116" v="1050" actId="1076"/>
          <ac:spMkLst>
            <pc:docMk/>
            <pc:sldMk cId="2916488439" sldId="1425"/>
            <ac:spMk id="18" creationId="{17AC8FC6-56FE-4D43-A317-A353F449F582}"/>
          </ac:spMkLst>
        </pc:spChg>
        <pc:spChg chg="mod">
          <ac:chgData name="Hamlet Markarian" userId="4926d2b407f31d77" providerId="LiveId" clId="{38B7B751-434C-49B6-9017-56BA1C8444E5}" dt="2020-03-06T08:11:32.167" v="1031" actId="1076"/>
          <ac:spMkLst>
            <pc:docMk/>
            <pc:sldMk cId="2916488439" sldId="1425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8:07:56.825" v="979" actId="207"/>
          <ac:spMkLst>
            <pc:docMk/>
            <pc:sldMk cId="2916488439" sldId="1425"/>
            <ac:spMk id="20" creationId="{2F2415B0-F1C4-4313-9038-A3884674CC46}"/>
          </ac:spMkLst>
        </pc:spChg>
        <pc:spChg chg="mod">
          <ac:chgData name="Hamlet Markarian" userId="4926d2b407f31d77" providerId="LiveId" clId="{38B7B751-434C-49B6-9017-56BA1C8444E5}" dt="2020-03-06T08:12:56.414" v="1052" actId="20577"/>
          <ac:spMkLst>
            <pc:docMk/>
            <pc:sldMk cId="2916488439" sldId="1425"/>
            <ac:spMk id="25" creationId="{07C675D4-F9FE-4993-84B3-0DB212717627}"/>
          </ac:spMkLst>
        </pc:spChg>
        <pc:spChg chg="add mod">
          <ac:chgData name="Hamlet Markarian" userId="4926d2b407f31d77" providerId="LiveId" clId="{38B7B751-434C-49B6-9017-56BA1C8444E5}" dt="2020-03-06T08:12:47.116" v="1050" actId="1076"/>
          <ac:spMkLst>
            <pc:docMk/>
            <pc:sldMk cId="2916488439" sldId="1425"/>
            <ac:spMk id="28" creationId="{05028F51-336C-4CBB-837C-7508B468CDD9}"/>
          </ac:spMkLst>
        </pc:spChg>
        <pc:spChg chg="add mod">
          <ac:chgData name="Hamlet Markarian" userId="4926d2b407f31d77" providerId="LiveId" clId="{38B7B751-434C-49B6-9017-56BA1C8444E5}" dt="2020-03-06T08:12:15.416" v="1043"/>
          <ac:spMkLst>
            <pc:docMk/>
            <pc:sldMk cId="2916488439" sldId="1425"/>
            <ac:spMk id="29" creationId="{DB02FB59-EC11-4E4B-95DE-2DE9CAD920C4}"/>
          </ac:spMkLst>
        </pc:spChg>
        <pc:spChg chg="mod">
          <ac:chgData name="Hamlet Markarian" userId="4926d2b407f31d77" providerId="LiveId" clId="{38B7B751-434C-49B6-9017-56BA1C8444E5}" dt="2020-03-06T08:17:38.288" v="1110" actId="20577"/>
          <ac:spMkLst>
            <pc:docMk/>
            <pc:sldMk cId="2916488439" sldId="1425"/>
            <ac:spMk id="32" creationId="{C4AB7167-C9FA-44F3-86F9-2193EB23CB92}"/>
          </ac:spMkLst>
        </pc:spChg>
        <pc:spChg chg="mod">
          <ac:chgData name="Hamlet Markarian" userId="4926d2b407f31d77" providerId="LiveId" clId="{38B7B751-434C-49B6-9017-56BA1C8444E5}" dt="2020-03-06T08:09:43.080" v="1010" actId="113"/>
          <ac:spMkLst>
            <pc:docMk/>
            <pc:sldMk cId="2916488439" sldId="1425"/>
            <ac:spMk id="37" creationId="{14F12074-44F9-4226-87C9-BDCFF15C8CF7}"/>
          </ac:spMkLst>
        </pc:spChg>
        <pc:spChg chg="mod">
          <ac:chgData name="Hamlet Markarian" userId="4926d2b407f31d77" providerId="LiveId" clId="{38B7B751-434C-49B6-9017-56BA1C8444E5}" dt="2020-03-06T08:17:43.921" v="1112" actId="20577"/>
          <ac:spMkLst>
            <pc:docMk/>
            <pc:sldMk cId="2916488439" sldId="1425"/>
            <ac:spMk id="38" creationId="{7ECB3D05-C57D-46D7-AE62-12214CC10C95}"/>
          </ac:spMkLst>
        </pc:spChg>
        <pc:spChg chg="mod">
          <ac:chgData name="Hamlet Markarian" userId="4926d2b407f31d77" providerId="LiveId" clId="{38B7B751-434C-49B6-9017-56BA1C8444E5}" dt="2020-03-06T08:11:51.980" v="1034" actId="1076"/>
          <ac:spMkLst>
            <pc:docMk/>
            <pc:sldMk cId="2916488439" sldId="1425"/>
            <ac:spMk id="68" creationId="{FEACD878-6157-4DAA-8FC5-13D54F6FE0BE}"/>
          </ac:spMkLst>
        </pc:spChg>
        <pc:spChg chg="mod">
          <ac:chgData name="Hamlet Markarian" userId="4926d2b407f31d77" providerId="LiveId" clId="{38B7B751-434C-49B6-9017-56BA1C8444E5}" dt="2020-03-06T08:17:54.207" v="1114" actId="14100"/>
          <ac:spMkLst>
            <pc:docMk/>
            <pc:sldMk cId="2916488439" sldId="1425"/>
            <ac:spMk id="70" creationId="{6B575884-22F3-4A64-9909-312BE96C800A}"/>
          </ac:spMkLst>
        </pc:spChg>
        <pc:grpChg chg="add del mod">
          <ac:chgData name="Hamlet Markarian" userId="4926d2b407f31d77" providerId="LiveId" clId="{38B7B751-434C-49B6-9017-56BA1C8444E5}" dt="2020-03-06T08:17:15.276" v="1104" actId="165"/>
          <ac:grpSpMkLst>
            <pc:docMk/>
            <pc:sldMk cId="2916488439" sldId="1425"/>
            <ac:grpSpMk id="3" creationId="{31D3A64D-0D09-452F-BE46-F8F03AAC5B8B}"/>
          </ac:grpSpMkLst>
        </pc:grpChg>
        <pc:grpChg chg="mod topLvl">
          <ac:chgData name="Hamlet Markarian" userId="4926d2b407f31d77" providerId="LiveId" clId="{38B7B751-434C-49B6-9017-56BA1C8444E5}" dt="2020-03-06T08:17:15.276" v="1104" actId="165"/>
          <ac:grpSpMkLst>
            <pc:docMk/>
            <pc:sldMk cId="2916488439" sldId="1425"/>
            <ac:grpSpMk id="10" creationId="{A33B2CE1-16E3-4391-BB55-1DE74A717728}"/>
          </ac:grpSpMkLst>
        </pc:grpChg>
        <pc:grpChg chg="add del mod">
          <ac:chgData name="Hamlet Markarian" userId="4926d2b407f31d77" providerId="LiveId" clId="{38B7B751-434C-49B6-9017-56BA1C8444E5}" dt="2020-03-06T08:17:14.311" v="1103" actId="165"/>
          <ac:grpSpMkLst>
            <pc:docMk/>
            <pc:sldMk cId="2916488439" sldId="1425"/>
            <ac:grpSpMk id="21" creationId="{1FF50955-B9B1-4879-9501-2BB8F695A43F}"/>
          </ac:grpSpMkLst>
        </pc:grpChg>
        <pc:grpChg chg="mod topLvl">
          <ac:chgData name="Hamlet Markarian" userId="4926d2b407f31d77" providerId="LiveId" clId="{38B7B751-434C-49B6-9017-56BA1C8444E5}" dt="2020-03-06T08:17:14.311" v="1103" actId="165"/>
          <ac:grpSpMkLst>
            <pc:docMk/>
            <pc:sldMk cId="2916488439" sldId="1425"/>
            <ac:grpSpMk id="22" creationId="{7C8996EE-9CC8-4960-B8AA-D099E73C786E}"/>
          </ac:grpSpMkLst>
        </pc:grpChg>
        <pc:grpChg chg="mod topLvl">
          <ac:chgData name="Hamlet Markarian" userId="4926d2b407f31d77" providerId="LiveId" clId="{38B7B751-434C-49B6-9017-56BA1C8444E5}" dt="2020-03-06T08:17:14.311" v="1103" actId="165"/>
          <ac:grpSpMkLst>
            <pc:docMk/>
            <pc:sldMk cId="2916488439" sldId="1425"/>
            <ac:grpSpMk id="23" creationId="{C8A33F26-1AAA-43C6-BE33-AAA8E7775457}"/>
          </ac:grpSpMkLst>
        </pc:grpChg>
        <pc:grpChg chg="add mod">
          <ac:chgData name="Hamlet Markarian" userId="4926d2b407f31d77" providerId="LiveId" clId="{38B7B751-434C-49B6-9017-56BA1C8444E5}" dt="2020-03-06T08:17:22.842" v="1105" actId="1076"/>
          <ac:grpSpMkLst>
            <pc:docMk/>
            <pc:sldMk cId="2916488439" sldId="1425"/>
            <ac:grpSpMk id="30" creationId="{D3B94230-B152-4A41-A0E7-ADB3F71FD3D5}"/>
          </ac:grpSpMkLst>
        </pc:grpChg>
        <pc:grpChg chg="add mod">
          <ac:chgData name="Hamlet Markarian" userId="4926d2b407f31d77" providerId="LiveId" clId="{38B7B751-434C-49B6-9017-56BA1C8444E5}" dt="2020-03-06T08:17:28.384" v="1106" actId="1076"/>
          <ac:grpSpMkLst>
            <pc:docMk/>
            <pc:sldMk cId="2916488439" sldId="1425"/>
            <ac:grpSpMk id="33" creationId="{3D9261AD-0052-47D2-960F-8F9284AC5CEF}"/>
          </ac:grpSpMkLst>
        </pc:grpChg>
        <pc:grpChg chg="mod topLvl">
          <ac:chgData name="Hamlet Markarian" userId="4926d2b407f31d77" providerId="LiveId" clId="{38B7B751-434C-49B6-9017-56BA1C8444E5}" dt="2020-03-06T08:17:15.276" v="1104" actId="165"/>
          <ac:grpSpMkLst>
            <pc:docMk/>
            <pc:sldMk cId="2916488439" sldId="1425"/>
            <ac:grpSpMk id="35" creationId="{80BEEE66-6CAE-4AD1-9570-2A6102A25635}"/>
          </ac:grpSpMkLst>
        </pc:grpChg>
        <pc:cxnChg chg="add mod">
          <ac:chgData name="Hamlet Markarian" userId="4926d2b407f31d77" providerId="LiveId" clId="{38B7B751-434C-49B6-9017-56BA1C8444E5}" dt="2020-03-06T08:23:09.003" v="1158" actId="14100"/>
          <ac:cxnSpMkLst>
            <pc:docMk/>
            <pc:sldMk cId="2916488439" sldId="1425"/>
            <ac:cxnSpMk id="39" creationId="{24521991-704F-458E-A881-CC4E4E810685}"/>
          </ac:cxnSpMkLst>
        </pc:cxnChg>
      </pc:sldChg>
      <pc:sldChg chg="addSp delSp modSp add mod delAnim modAnim">
        <pc:chgData name="Hamlet Markarian" userId="4926d2b407f31d77" providerId="LiveId" clId="{38B7B751-434C-49B6-9017-56BA1C8444E5}" dt="2020-03-06T09:05:24.242" v="1671" actId="1076"/>
        <pc:sldMkLst>
          <pc:docMk/>
          <pc:sldMk cId="4018053280" sldId="1426"/>
        </pc:sldMkLst>
        <pc:spChg chg="add mod">
          <ac:chgData name="Hamlet Markarian" userId="4926d2b407f31d77" providerId="LiveId" clId="{38B7B751-434C-49B6-9017-56BA1C8444E5}" dt="2020-03-06T08:35:28.262" v="1298" actId="164"/>
          <ac:spMkLst>
            <pc:docMk/>
            <pc:sldMk cId="4018053280" sldId="1426"/>
            <ac:spMk id="4" creationId="{BB6053A4-CD2C-4326-974E-CD1F0D5ADAD1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9" creationId="{9772B3FA-6BB9-4A1C-860B-4889FC609AF6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15" creationId="{D24BBD1E-FF2D-4D24-8968-8CD053F4D459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17" creationId="{C2EB1756-05E2-4DDB-9C71-F75816F6B3B2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18" creationId="{17AC8FC6-56FE-4D43-A317-A353F449F582}"/>
          </ac:spMkLst>
        </pc:spChg>
        <pc:spChg chg="mod ord">
          <ac:chgData name="Hamlet Markarian" userId="4926d2b407f31d77" providerId="LiveId" clId="{38B7B751-434C-49B6-9017-56BA1C8444E5}" dt="2020-03-06T08:58:44.153" v="1579" actId="1076"/>
          <ac:spMkLst>
            <pc:docMk/>
            <pc:sldMk cId="4018053280" sldId="1426"/>
            <ac:spMk id="19" creationId="{42101231-1855-46EE-A3D9-B84E75ACB56A}"/>
          </ac:spMkLst>
        </pc:spChg>
        <pc:spChg chg="mod">
          <ac:chgData name="Hamlet Markarian" userId="4926d2b407f31d77" providerId="LiveId" clId="{38B7B751-434C-49B6-9017-56BA1C8444E5}" dt="2020-03-06T08:19:48.822" v="1131" actId="207"/>
          <ac:spMkLst>
            <pc:docMk/>
            <pc:sldMk cId="4018053280" sldId="1426"/>
            <ac:spMk id="20" creationId="{2F2415B0-F1C4-4313-9038-A3884674CC46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28" creationId="{05028F51-336C-4CBB-837C-7508B468CDD9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29" creationId="{DB02FB59-EC11-4E4B-95DE-2DE9CAD920C4}"/>
          </ac:spMkLst>
        </pc:spChg>
        <pc:spChg chg="add mod">
          <ac:chgData name="Hamlet Markarian" userId="4926d2b407f31d77" providerId="LiveId" clId="{38B7B751-434C-49B6-9017-56BA1C8444E5}" dt="2020-03-06T08:52:45.742" v="1498" actId="14100"/>
          <ac:spMkLst>
            <pc:docMk/>
            <pc:sldMk cId="4018053280" sldId="1426"/>
            <ac:spMk id="40" creationId="{FAFF3D89-CB93-4EF0-80A9-11DD0F0F3DCF}"/>
          </ac:spMkLst>
        </pc:spChg>
        <pc:spChg chg="add mod">
          <ac:chgData name="Hamlet Markarian" userId="4926d2b407f31d77" providerId="LiveId" clId="{38B7B751-434C-49B6-9017-56BA1C8444E5}" dt="2020-03-06T08:35:28.262" v="1298" actId="164"/>
          <ac:spMkLst>
            <pc:docMk/>
            <pc:sldMk cId="4018053280" sldId="1426"/>
            <ac:spMk id="41" creationId="{0D8E611F-9BE1-4EBF-A3A4-FCEED123F82A}"/>
          </ac:spMkLst>
        </pc:spChg>
        <pc:spChg chg="add mod ord">
          <ac:chgData name="Hamlet Markarian" userId="4926d2b407f31d77" providerId="LiveId" clId="{38B7B751-434C-49B6-9017-56BA1C8444E5}" dt="2020-03-06T09:05:20.046" v="1670" actId="1076"/>
          <ac:spMkLst>
            <pc:docMk/>
            <pc:sldMk cId="4018053280" sldId="1426"/>
            <ac:spMk id="43" creationId="{BA426A4F-9180-431A-BDDF-80A4A7CB494E}"/>
          </ac:spMkLst>
        </pc:spChg>
        <pc:spChg chg="add mod">
          <ac:chgData name="Hamlet Markarian" userId="4926d2b407f31d77" providerId="LiveId" clId="{38B7B751-434C-49B6-9017-56BA1C8444E5}" dt="2020-03-06T09:05:24.242" v="1671" actId="1076"/>
          <ac:spMkLst>
            <pc:docMk/>
            <pc:sldMk cId="4018053280" sldId="1426"/>
            <ac:spMk id="44" creationId="{E372E3DB-72A9-47DE-AD0A-CD301E310DD3}"/>
          </ac:spMkLst>
        </pc:spChg>
        <pc:spChg chg="add mod">
          <ac:chgData name="Hamlet Markarian" userId="4926d2b407f31d77" providerId="LiveId" clId="{38B7B751-434C-49B6-9017-56BA1C8444E5}" dt="2020-03-06T09:05:24.242" v="1671" actId="1076"/>
          <ac:spMkLst>
            <pc:docMk/>
            <pc:sldMk cId="4018053280" sldId="1426"/>
            <ac:spMk id="46" creationId="{A0A2906A-278A-4887-BE5B-E8FB8CCBD326}"/>
          </ac:spMkLst>
        </pc:spChg>
        <pc:spChg chg="add mod">
          <ac:chgData name="Hamlet Markarian" userId="4926d2b407f31d77" providerId="LiveId" clId="{38B7B751-434C-49B6-9017-56BA1C8444E5}" dt="2020-03-06T09:05:20.046" v="1670" actId="1076"/>
          <ac:spMkLst>
            <pc:docMk/>
            <pc:sldMk cId="4018053280" sldId="1426"/>
            <ac:spMk id="47" creationId="{6D7F5C32-4613-40EB-8CCD-7F671E179C09}"/>
          </ac:spMkLst>
        </pc:spChg>
        <pc:spChg chg="mod">
          <ac:chgData name="Hamlet Markarian" userId="4926d2b407f31d77" providerId="LiveId" clId="{38B7B751-434C-49B6-9017-56BA1C8444E5}" dt="2020-03-06T09:00:27.214" v="1606" actId="207"/>
          <ac:spMkLst>
            <pc:docMk/>
            <pc:sldMk cId="4018053280" sldId="1426"/>
            <ac:spMk id="49" creationId="{7C7C8287-7DAB-4991-B13A-AAABFD20C7DF}"/>
          </ac:spMkLst>
        </pc:spChg>
        <pc:spChg chg="mod">
          <ac:chgData name="Hamlet Markarian" userId="4926d2b407f31d77" providerId="LiveId" clId="{38B7B751-434C-49B6-9017-56BA1C8444E5}" dt="2020-03-06T08:32:09.320" v="1287" actId="1036"/>
          <ac:spMkLst>
            <pc:docMk/>
            <pc:sldMk cId="4018053280" sldId="1426"/>
            <ac:spMk id="50" creationId="{80044009-224D-4BE7-AA0E-AAA6E6E55AF3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1" creationId="{53D10B7F-FD39-42FA-9205-850CAF0B5B87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2" creationId="{0410A041-F39E-447A-9D58-6777B13727BB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3" creationId="{029D252D-372A-4071-A89A-DCD5DCAA3E99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4" creationId="{A7C818C0-990D-448E-BF54-9DC290C5032C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5" creationId="{18A8B345-E1D5-4EA9-BAC6-0DF9E8C14896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6" creationId="{5EA2576E-2213-40C8-ABE8-8937B94D0F2B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57" creationId="{7C963D30-0EEF-4207-A98B-9E2D6829DEBA}"/>
          </ac:spMkLst>
        </pc:spChg>
        <pc:spChg chg="add del mod">
          <ac:chgData name="Hamlet Markarian" userId="4926d2b407f31d77" providerId="LiveId" clId="{38B7B751-434C-49B6-9017-56BA1C8444E5}" dt="2020-03-06T08:37:19.035" v="1340" actId="478"/>
          <ac:spMkLst>
            <pc:docMk/>
            <pc:sldMk cId="4018053280" sldId="1426"/>
            <ac:spMk id="58" creationId="{C128063F-DCAC-406B-9E77-CF0BD202DEE4}"/>
          </ac:spMkLst>
        </pc:spChg>
        <pc:spChg chg="add del mod">
          <ac:chgData name="Hamlet Markarian" userId="4926d2b407f31d77" providerId="LiveId" clId="{38B7B751-434C-49B6-9017-56BA1C8444E5}" dt="2020-03-06T08:35:45.453" v="1303" actId="478"/>
          <ac:spMkLst>
            <pc:docMk/>
            <pc:sldMk cId="4018053280" sldId="1426"/>
            <ac:spMk id="59" creationId="{2E70719F-6922-4551-BFAF-3AD829D156C7}"/>
          </ac:spMkLst>
        </pc:spChg>
        <pc:spChg chg="add del mod">
          <ac:chgData name="Hamlet Markarian" userId="4926d2b407f31d77" providerId="LiveId" clId="{38B7B751-434C-49B6-9017-56BA1C8444E5}" dt="2020-03-06T08:37:21.657" v="1341" actId="478"/>
          <ac:spMkLst>
            <pc:docMk/>
            <pc:sldMk cId="4018053280" sldId="1426"/>
            <ac:spMk id="60" creationId="{882E69D4-DF2F-425F-ADC3-38921C436231}"/>
          </ac:spMkLst>
        </pc:spChg>
        <pc:spChg chg="add del mod">
          <ac:chgData name="Hamlet Markarian" userId="4926d2b407f31d77" providerId="LiveId" clId="{38B7B751-434C-49B6-9017-56BA1C8444E5}" dt="2020-03-06T08:37:17.696" v="1339" actId="478"/>
          <ac:spMkLst>
            <pc:docMk/>
            <pc:sldMk cId="4018053280" sldId="1426"/>
            <ac:spMk id="61" creationId="{93EDB851-EDFA-43C6-BB88-DF8752318ECC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2" creationId="{96E405B4-01B4-4F62-A189-AD0D5C1562E5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3" creationId="{0EEA4164-CB6B-40A4-9819-671E7377921E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4" creationId="{E191174C-0AA5-4B78-8882-63F29D6937D6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5" creationId="{75F0E0D4-13E4-44A9-A5AC-5FB6B3895286}"/>
          </ac:spMkLst>
        </pc:spChg>
        <pc:spChg chg="add del mod">
          <ac:chgData name="Hamlet Markarian" userId="4926d2b407f31d77" providerId="LiveId" clId="{38B7B751-434C-49B6-9017-56BA1C8444E5}" dt="2020-03-06T08:51:52.470" v="1431" actId="478"/>
          <ac:spMkLst>
            <pc:docMk/>
            <pc:sldMk cId="4018053280" sldId="1426"/>
            <ac:spMk id="66" creationId="{635538A2-7CDE-426C-811E-A31A0EC7D228}"/>
          </ac:spMkLst>
        </pc:spChg>
        <pc:spChg chg="add del mod">
          <ac:chgData name="Hamlet Markarian" userId="4926d2b407f31d77" providerId="LiveId" clId="{38B7B751-434C-49B6-9017-56BA1C8444E5}" dt="2020-03-06T08:56:32.047" v="1518" actId="478"/>
          <ac:spMkLst>
            <pc:docMk/>
            <pc:sldMk cId="4018053280" sldId="1426"/>
            <ac:spMk id="67" creationId="{0769D104-82E6-4CD1-956B-4ACB791E14BD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68" creationId="{FEACD878-6157-4DAA-8FC5-13D54F6FE0BE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69" creationId="{16525C95-FE01-4C1A-A48C-CDD810E514C6}"/>
          </ac:spMkLst>
        </pc:spChg>
        <pc:spChg chg="del">
          <ac:chgData name="Hamlet Markarian" userId="4926d2b407f31d77" providerId="LiveId" clId="{38B7B751-434C-49B6-9017-56BA1C8444E5}" dt="2020-03-06T08:19:08.735" v="1117" actId="478"/>
          <ac:spMkLst>
            <pc:docMk/>
            <pc:sldMk cId="4018053280" sldId="1426"/>
            <ac:spMk id="70" creationId="{6B575884-22F3-4A64-9909-312BE96C800A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71" creationId="{01D934BE-B3BE-4CFB-BFBE-702C407807D1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72" creationId="{7694958A-C377-4C35-A5EE-1654B3F80ACF}"/>
          </ac:spMkLst>
        </pc:spChg>
        <pc:spChg chg="add del mod">
          <ac:chgData name="Hamlet Markarian" userId="4926d2b407f31d77" providerId="LiveId" clId="{38B7B751-434C-49B6-9017-56BA1C8444E5}" dt="2020-03-06T08:56:38.778" v="1519" actId="478"/>
          <ac:spMkLst>
            <pc:docMk/>
            <pc:sldMk cId="4018053280" sldId="1426"/>
            <ac:spMk id="73" creationId="{991B9CA7-308B-4E24-BC5F-75CE0C2C9CB5}"/>
          </ac:spMkLst>
        </pc:spChg>
        <pc:spChg chg="add del mod">
          <ac:chgData name="Hamlet Markarian" userId="4926d2b407f31d77" providerId="LiveId" clId="{38B7B751-434C-49B6-9017-56BA1C8444E5}" dt="2020-03-06T08:56:29.124" v="1517" actId="478"/>
          <ac:spMkLst>
            <pc:docMk/>
            <pc:sldMk cId="4018053280" sldId="1426"/>
            <ac:spMk id="74" creationId="{426D9440-EBC4-4703-94AE-C46420908969}"/>
          </ac:spMkLst>
        </pc:spChg>
        <pc:spChg chg="add del mod">
          <ac:chgData name="Hamlet Markarian" userId="4926d2b407f31d77" providerId="LiveId" clId="{38B7B751-434C-49B6-9017-56BA1C8444E5}" dt="2020-03-06T08:57:19.668" v="1528" actId="478"/>
          <ac:spMkLst>
            <pc:docMk/>
            <pc:sldMk cId="4018053280" sldId="1426"/>
            <ac:spMk id="76" creationId="{0E896697-3ADD-4EC2-9413-42999A4A76FE}"/>
          </ac:spMkLst>
        </pc:spChg>
        <pc:spChg chg="add del mod">
          <ac:chgData name="Hamlet Markarian" userId="4926d2b407f31d77" providerId="LiveId" clId="{38B7B751-434C-49B6-9017-56BA1C8444E5}" dt="2020-03-06T08:57:20.077" v="1529" actId="478"/>
          <ac:spMkLst>
            <pc:docMk/>
            <pc:sldMk cId="4018053280" sldId="1426"/>
            <ac:spMk id="77" creationId="{58C3A5E9-8D53-4D57-BBAE-78C647A40090}"/>
          </ac:spMkLst>
        </pc:spChg>
        <pc:spChg chg="add mod or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78" creationId="{F03FD0F2-2BC3-4BA7-BBB8-2B95281FAD90}"/>
          </ac:spMkLst>
        </pc:spChg>
        <pc:spChg chg="add del mod">
          <ac:chgData name="Hamlet Markarian" userId="4926d2b407f31d77" providerId="LiveId" clId="{38B7B751-434C-49B6-9017-56BA1C8444E5}" dt="2020-03-06T08:57:18.363" v="1527" actId="478"/>
          <ac:spMkLst>
            <pc:docMk/>
            <pc:sldMk cId="4018053280" sldId="1426"/>
            <ac:spMk id="79" creationId="{AFB1FE4F-FAC2-4A71-84E7-5367BCD71A6D}"/>
          </ac:spMkLst>
        </pc:spChg>
        <pc:spChg chg="add del mod">
          <ac:chgData name="Hamlet Markarian" userId="4926d2b407f31d77" providerId="LiveId" clId="{38B7B751-434C-49B6-9017-56BA1C8444E5}" dt="2020-03-06T08:57:16.936" v="1526" actId="478"/>
          <ac:spMkLst>
            <pc:docMk/>
            <pc:sldMk cId="4018053280" sldId="1426"/>
            <ac:spMk id="80" creationId="{326DAAEC-47C4-42C8-A5E4-F018F011991D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1" creationId="{DCD109BF-59FA-46D3-913C-2D749E6A1849}"/>
          </ac:spMkLst>
        </pc:spChg>
        <pc:spChg chg="add mod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2" creationId="{AB75E3A0-C496-4242-A0B5-2EF64BB06FB5}"/>
          </ac:spMkLst>
        </pc:spChg>
        <pc:spChg chg="add mod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3" creationId="{E389EB6F-086C-4439-9724-1C1E67ED951E}"/>
          </ac:spMkLst>
        </pc:spChg>
        <pc:spChg chg="add mod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4" creationId="{77FFEB70-B747-4D0C-8FC0-1F299C59C9AE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5" creationId="{516A6D89-12BC-4CE7-A06F-03743B56F8F7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6" creationId="{A8C48729-4BCB-47E6-B40B-87E40162EA2B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7" creationId="{7DA41891-3298-4014-991F-8831157AF6FC}"/>
          </ac:spMkLst>
        </pc:spChg>
        <pc:spChg chg="add mod topLvl">
          <ac:chgData name="Hamlet Markarian" userId="4926d2b407f31d77" providerId="LiveId" clId="{38B7B751-434C-49B6-9017-56BA1C8444E5}" dt="2020-03-06T09:04:56.342" v="1669" actId="1076"/>
          <ac:spMkLst>
            <pc:docMk/>
            <pc:sldMk cId="4018053280" sldId="1426"/>
            <ac:spMk id="88" creationId="{8D703F8C-7044-442B-8383-5F853A6C3D86}"/>
          </ac:spMkLst>
        </pc:spChg>
        <pc:grpChg chg="add mod ord">
          <ac:chgData name="Hamlet Markarian" userId="4926d2b407f31d77" providerId="LiveId" clId="{38B7B751-434C-49B6-9017-56BA1C8444E5}" dt="2020-03-06T09:05:20.046" v="1670" actId="1076"/>
          <ac:grpSpMkLst>
            <pc:docMk/>
            <pc:sldMk cId="4018053280" sldId="1426"/>
            <ac:grpSpMk id="6" creationId="{1C676FE5-1AB1-4736-B661-78951A3CEF17}"/>
          </ac:grpSpMkLst>
        </pc:grpChg>
        <pc:grpChg chg="add del mod">
          <ac:chgData name="Hamlet Markarian" userId="4926d2b407f31d77" providerId="LiveId" clId="{38B7B751-434C-49B6-9017-56BA1C8444E5}" dt="2020-03-06T08:59:54.426" v="1601" actId="165"/>
          <ac:grpSpMkLst>
            <pc:docMk/>
            <pc:sldMk cId="4018053280" sldId="1426"/>
            <ac:grpSpMk id="7" creationId="{7B967BC7-095D-437D-BF15-B729AE5C699A}"/>
          </ac:grpSpMkLst>
        </pc:grpChg>
        <pc:grpChg chg="add del mod">
          <ac:chgData name="Hamlet Markarian" userId="4926d2b407f31d77" providerId="LiveId" clId="{38B7B751-434C-49B6-9017-56BA1C8444E5}" dt="2020-03-06T08:59:54.426" v="1601" actId="165"/>
          <ac:grpSpMkLst>
            <pc:docMk/>
            <pc:sldMk cId="4018053280" sldId="1426"/>
            <ac:grpSpMk id="8" creationId="{C9BC229F-07AE-4E06-A6CC-FF7BE9D85237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10" creationId="{A33B2CE1-16E3-4391-BB55-1DE74A717728}"/>
          </ac:grpSpMkLst>
        </pc:grpChg>
        <pc:grpChg chg="add del mod">
          <ac:chgData name="Hamlet Markarian" userId="4926d2b407f31d77" providerId="LiveId" clId="{38B7B751-434C-49B6-9017-56BA1C8444E5}" dt="2020-03-06T08:59:54.426" v="1601" actId="165"/>
          <ac:grpSpMkLst>
            <pc:docMk/>
            <pc:sldMk cId="4018053280" sldId="1426"/>
            <ac:grpSpMk id="13" creationId="{523D0447-7EF6-49F3-AC4C-536418335471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22" creationId="{7C8996EE-9CC8-4960-B8AA-D099E73C786E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23" creationId="{C8A33F26-1AAA-43C6-BE33-AAA8E7775457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30" creationId="{D3B94230-B152-4A41-A0E7-ADB3F71FD3D5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33" creationId="{3D9261AD-0052-47D2-960F-8F9284AC5CEF}"/>
          </ac:grpSpMkLst>
        </pc:grpChg>
        <pc:grpChg chg="del">
          <ac:chgData name="Hamlet Markarian" userId="4926d2b407f31d77" providerId="LiveId" clId="{38B7B751-434C-49B6-9017-56BA1C8444E5}" dt="2020-03-06T08:19:08.735" v="1117" actId="478"/>
          <ac:grpSpMkLst>
            <pc:docMk/>
            <pc:sldMk cId="4018053280" sldId="1426"/>
            <ac:grpSpMk id="35" creationId="{80BEEE66-6CAE-4AD1-9570-2A6102A25635}"/>
          </ac:grpSpMkLst>
        </pc:grpChg>
        <pc:grpChg chg="add mod">
          <ac:chgData name="Hamlet Markarian" userId="4926d2b407f31d77" providerId="LiveId" clId="{38B7B751-434C-49B6-9017-56BA1C8444E5}" dt="2020-03-06T09:05:20.046" v="1670" actId="1076"/>
          <ac:grpSpMkLst>
            <pc:docMk/>
            <pc:sldMk cId="4018053280" sldId="1426"/>
            <ac:grpSpMk id="48" creationId="{989BA6F0-E14E-43B5-ABF4-492506D3A6CB}"/>
          </ac:grpSpMkLst>
        </pc:grpChg>
        <pc:graphicFrameChg chg="add del mod">
          <ac:chgData name="Hamlet Markarian" userId="4926d2b407f31d77" providerId="LiveId" clId="{38B7B751-434C-49B6-9017-56BA1C8444E5}" dt="2020-03-06T08:56:38.778" v="1519" actId="478"/>
          <ac:graphicFrameMkLst>
            <pc:docMk/>
            <pc:sldMk cId="4018053280" sldId="1426"/>
            <ac:graphicFrameMk id="75" creationId="{4A7B7200-F233-4B23-86CF-72B65E3103F8}"/>
          </ac:graphicFrameMkLst>
        </pc:graphicFrameChg>
        <pc:picChg chg="mod">
          <ac:chgData name="Hamlet Markarian" userId="4926d2b407f31d77" providerId="LiveId" clId="{38B7B751-434C-49B6-9017-56BA1C8444E5}" dt="2020-03-06T08:23:39.926" v="1163" actId="1076"/>
          <ac:picMkLst>
            <pc:docMk/>
            <pc:sldMk cId="4018053280" sldId="1426"/>
            <ac:picMk id="16" creationId="{E43002BD-C1DD-4C11-AA19-23F9CFE755D4}"/>
          </ac:picMkLst>
        </pc:picChg>
        <pc:cxnChg chg="add mod">
          <ac:chgData name="Hamlet Markarian" userId="4926d2b407f31d77" providerId="LiveId" clId="{38B7B751-434C-49B6-9017-56BA1C8444E5}" dt="2020-03-06T08:23:31.921" v="1162" actId="692"/>
          <ac:cxnSpMkLst>
            <pc:docMk/>
            <pc:sldMk cId="4018053280" sldId="1426"/>
            <ac:cxnSpMk id="39" creationId="{3C437925-791E-463C-BD59-A7BCABD75DAB}"/>
          </ac:cxnSpMkLst>
        </pc:cxnChg>
        <pc:cxnChg chg="add del">
          <ac:chgData name="Hamlet Markarian" userId="4926d2b407f31d77" providerId="LiveId" clId="{38B7B751-434C-49B6-9017-56BA1C8444E5}" dt="2020-03-06T08:25:40.825" v="1190" actId="478"/>
          <ac:cxnSpMkLst>
            <pc:docMk/>
            <pc:sldMk cId="4018053280" sldId="1426"/>
            <ac:cxnSpMk id="42" creationId="{82936F40-C1C5-4087-9982-B17336627089}"/>
          </ac:cxnSpMkLst>
        </pc:cxnChg>
        <pc:cxnChg chg="add del mod">
          <ac:chgData name="Hamlet Markarian" userId="4926d2b407f31d77" providerId="LiveId" clId="{38B7B751-434C-49B6-9017-56BA1C8444E5}" dt="2020-03-06T08:28:41.612" v="1216" actId="478"/>
          <ac:cxnSpMkLst>
            <pc:docMk/>
            <pc:sldMk cId="4018053280" sldId="1426"/>
            <ac:cxnSpMk id="45" creationId="{08BA2219-D57B-4F9B-91F7-F3D0A23BAF50}"/>
          </ac:cxnSpMkLst>
        </pc:cxnChg>
      </pc:sldChg>
    </pc:docChg>
  </pc:docChgLst>
  <pc:docChgLst>
    <pc:chgData name="Hamlet Markarian" userId="4926d2b407f31d77" providerId="LiveId" clId="{14FE7C87-F20E-41B8-834C-2C9408A10E2C}"/>
    <pc:docChg chg="undo redo custSel addSld delSld modSld sldOrd">
      <pc:chgData name="Hamlet Markarian" userId="4926d2b407f31d77" providerId="LiveId" clId="{14FE7C87-F20E-41B8-834C-2C9408A10E2C}" dt="2020-04-23T17:23:47.974" v="3695" actId="2696"/>
      <pc:docMkLst>
        <pc:docMk/>
      </pc:docMkLst>
      <pc:sldChg chg="modSp">
        <pc:chgData name="Hamlet Markarian" userId="4926d2b407f31d77" providerId="LiveId" clId="{14FE7C87-F20E-41B8-834C-2C9408A10E2C}" dt="2020-04-23T16:55:24.873" v="3620" actId="20577"/>
        <pc:sldMkLst>
          <pc:docMk/>
          <pc:sldMk cId="1488022321" sldId="1336"/>
        </pc:sldMkLst>
        <pc:spChg chg="mod">
          <ac:chgData name="Hamlet Markarian" userId="4926d2b407f31d77" providerId="LiveId" clId="{14FE7C87-F20E-41B8-834C-2C9408A10E2C}" dt="2020-04-23T16:55:24.873" v="3620" actId="20577"/>
          <ac:spMkLst>
            <pc:docMk/>
            <pc:sldMk cId="1488022321" sldId="1336"/>
            <ac:spMk id="3" creationId="{00000000-0000-0000-0000-000000000000}"/>
          </ac:spMkLst>
        </pc:spChg>
      </pc:sldChg>
      <pc:sldChg chg="addSp delSp modSp mod">
        <pc:chgData name="Hamlet Markarian" userId="4926d2b407f31d77" providerId="LiveId" clId="{14FE7C87-F20E-41B8-834C-2C9408A10E2C}" dt="2020-04-23T16:55:35.873" v="3622" actId="20577"/>
        <pc:sldMkLst>
          <pc:docMk/>
          <pc:sldMk cId="50890922" sldId="1437"/>
        </pc:sldMkLst>
        <pc:spChg chg="mod">
          <ac:chgData name="Hamlet Markarian" userId="4926d2b407f31d77" providerId="LiveId" clId="{14FE7C87-F20E-41B8-834C-2C9408A10E2C}" dt="2020-04-23T12:49:07.518" v="1570" actId="20577"/>
          <ac:spMkLst>
            <pc:docMk/>
            <pc:sldMk cId="50890922" sldId="1437"/>
            <ac:spMk id="11" creationId="{6343BB1C-4EB0-43FC-B3C9-557E96B788BD}"/>
          </ac:spMkLst>
        </pc:spChg>
        <pc:spChg chg="mod ord">
          <ac:chgData name="Hamlet Markarian" userId="4926d2b407f31d77" providerId="LiveId" clId="{14FE7C87-F20E-41B8-834C-2C9408A10E2C}" dt="2020-04-23T13:19:13.587" v="1876" actId="1076"/>
          <ac:spMkLst>
            <pc:docMk/>
            <pc:sldMk cId="50890922" sldId="1437"/>
            <ac:spMk id="15" creationId="{D77026EF-191A-4313-9703-72FC75F1C006}"/>
          </ac:spMkLst>
        </pc:spChg>
        <pc:spChg chg="mod">
          <ac:chgData name="Hamlet Markarian" userId="4926d2b407f31d77" providerId="LiveId" clId="{14FE7C87-F20E-41B8-834C-2C9408A10E2C}" dt="2020-04-23T12:48:35.598" v="1562" actId="207"/>
          <ac:spMkLst>
            <pc:docMk/>
            <pc:sldMk cId="50890922" sldId="1437"/>
            <ac:spMk id="16" creationId="{51A55428-D23F-4777-96FE-D91E0B26310D}"/>
          </ac:spMkLst>
        </pc:spChg>
        <pc:spChg chg="ord">
          <ac:chgData name="Hamlet Markarian" userId="4926d2b407f31d77" providerId="LiveId" clId="{14FE7C87-F20E-41B8-834C-2C9408A10E2C}" dt="2020-04-23T13:14:13.721" v="1841" actId="167"/>
          <ac:spMkLst>
            <pc:docMk/>
            <pc:sldMk cId="50890922" sldId="1437"/>
            <ac:spMk id="19" creationId="{42101231-1855-46EE-A3D9-B84E75ACB56A}"/>
          </ac:spMkLst>
        </pc:spChg>
        <pc:spChg chg="mod ord">
          <ac:chgData name="Hamlet Markarian" userId="4926d2b407f31d77" providerId="LiveId" clId="{14FE7C87-F20E-41B8-834C-2C9408A10E2C}" dt="2020-04-23T16:55:35.873" v="3622" actId="20577"/>
          <ac:spMkLst>
            <pc:docMk/>
            <pc:sldMk cId="50890922" sldId="1437"/>
            <ac:spMk id="20" creationId="{01E08E54-8433-48E9-B5E5-A623D973A671}"/>
          </ac:spMkLst>
        </pc:spChg>
        <pc:spChg chg="mod">
          <ac:chgData name="Hamlet Markarian" userId="4926d2b407f31d77" providerId="LiveId" clId="{14FE7C87-F20E-41B8-834C-2C9408A10E2C}" dt="2020-04-23T12:51:18.811" v="1586" actId="20577"/>
          <ac:spMkLst>
            <pc:docMk/>
            <pc:sldMk cId="50890922" sldId="1437"/>
            <ac:spMk id="21" creationId="{86FE23C9-8284-40E2-936B-7189587046D3}"/>
          </ac:spMkLst>
        </pc:spChg>
        <pc:spChg chg="mod">
          <ac:chgData name="Hamlet Markarian" userId="4926d2b407f31d77" providerId="LiveId" clId="{14FE7C87-F20E-41B8-834C-2C9408A10E2C}" dt="2020-04-23T12:50:43.763" v="1577" actId="20577"/>
          <ac:spMkLst>
            <pc:docMk/>
            <pc:sldMk cId="50890922" sldId="1437"/>
            <ac:spMk id="24" creationId="{8BA42257-548D-49A6-B75D-A04DF37F5654}"/>
          </ac:spMkLst>
        </pc:spChg>
        <pc:spChg chg="del mod">
          <ac:chgData name="Hamlet Markarian" userId="4926d2b407f31d77" providerId="LiveId" clId="{14FE7C87-F20E-41B8-834C-2C9408A10E2C}" dt="2020-04-23T13:13:47.443" v="1838" actId="478"/>
          <ac:spMkLst>
            <pc:docMk/>
            <pc:sldMk cId="50890922" sldId="1437"/>
            <ac:spMk id="28" creationId="{93663333-B63B-4AC1-BFBD-808B72FAFF1A}"/>
          </ac:spMkLst>
        </pc:spChg>
        <pc:spChg chg="mod">
          <ac:chgData name="Hamlet Markarian" userId="4926d2b407f31d77" providerId="LiveId" clId="{14FE7C87-F20E-41B8-834C-2C9408A10E2C}" dt="2020-04-23T12:50:49.047" v="1580" actId="20577"/>
          <ac:spMkLst>
            <pc:docMk/>
            <pc:sldMk cId="50890922" sldId="1437"/>
            <ac:spMk id="34" creationId="{F5C61A12-A0B5-4FF1-B0BE-E8C1BC90AFB8}"/>
          </ac:spMkLst>
        </pc:spChg>
        <pc:grpChg chg="mod ord">
          <ac:chgData name="Hamlet Markarian" userId="4926d2b407f31d77" providerId="LiveId" clId="{14FE7C87-F20E-41B8-834C-2C9408A10E2C}" dt="2020-04-23T13:14:13.721" v="1841" actId="167"/>
          <ac:grpSpMkLst>
            <pc:docMk/>
            <pc:sldMk cId="50890922" sldId="1437"/>
            <ac:grpSpMk id="32" creationId="{10149304-7869-416E-8B56-8465E6774193}"/>
          </ac:grpSpMkLst>
        </pc:grpChg>
        <pc:graphicFrameChg chg="del mod">
          <ac:chgData name="Hamlet Markarian" userId="4926d2b407f31d77" providerId="LiveId" clId="{14FE7C87-F20E-41B8-834C-2C9408A10E2C}" dt="2020-04-23T13:13:44.268" v="1837" actId="478"/>
          <ac:graphicFrameMkLst>
            <pc:docMk/>
            <pc:sldMk cId="50890922" sldId="1437"/>
            <ac:graphicFrameMk id="14" creationId="{004096B8-AC4F-41E1-8A72-12C284464374}"/>
          </ac:graphicFrameMkLst>
        </pc:graphicFrameChg>
        <pc:graphicFrameChg chg="add mod">
          <ac:chgData name="Hamlet Markarian" userId="4926d2b407f31d77" providerId="LiveId" clId="{14FE7C87-F20E-41B8-834C-2C9408A10E2C}" dt="2020-04-23T13:19:40.898" v="1878"/>
          <ac:graphicFrameMkLst>
            <pc:docMk/>
            <pc:sldMk cId="50890922" sldId="1437"/>
            <ac:graphicFrameMk id="27" creationId="{D05505FB-234A-4236-A052-73D7E308D1A6}"/>
          </ac:graphicFrameMkLst>
        </pc:graphicFrameChg>
      </pc:sldChg>
      <pc:sldChg chg="modSp mod">
        <pc:chgData name="Hamlet Markarian" userId="4926d2b407f31d77" providerId="LiveId" clId="{14FE7C87-F20E-41B8-834C-2C9408A10E2C}" dt="2020-04-23T13:41:04.213" v="1948" actId="14100"/>
        <pc:sldMkLst>
          <pc:docMk/>
          <pc:sldMk cId="2377245670" sldId="1458"/>
        </pc:sldMkLst>
        <pc:spChg chg="mod">
          <ac:chgData name="Hamlet Markarian" userId="4926d2b407f31d77" providerId="LiveId" clId="{14FE7C87-F20E-41B8-834C-2C9408A10E2C}" dt="2020-04-23T13:35:39.461" v="1919" actId="27636"/>
          <ac:spMkLst>
            <pc:docMk/>
            <pc:sldMk cId="2377245670" sldId="1458"/>
            <ac:spMk id="11" creationId="{6343BB1C-4EB0-43FC-B3C9-557E96B788BD}"/>
          </ac:spMkLst>
        </pc:spChg>
        <pc:spChg chg="mod">
          <ac:chgData name="Hamlet Markarian" userId="4926d2b407f31d77" providerId="LiveId" clId="{14FE7C87-F20E-41B8-834C-2C9408A10E2C}" dt="2020-04-23T13:35:51.757" v="1921" actId="20577"/>
          <ac:spMkLst>
            <pc:docMk/>
            <pc:sldMk cId="2377245670" sldId="1458"/>
            <ac:spMk id="28" creationId="{D783EC86-9814-4DEA-B3E7-4921089837FD}"/>
          </ac:spMkLst>
        </pc:spChg>
        <pc:spChg chg="mod">
          <ac:chgData name="Hamlet Markarian" userId="4926d2b407f31d77" providerId="LiveId" clId="{14FE7C87-F20E-41B8-834C-2C9408A10E2C}" dt="2020-04-23T13:40:50.215" v="1947" actId="208"/>
          <ac:spMkLst>
            <pc:docMk/>
            <pc:sldMk cId="2377245670" sldId="1458"/>
            <ac:spMk id="40" creationId="{2EF9F0D6-0F4D-41D4-8C04-D2F9DBA03FBA}"/>
          </ac:spMkLst>
        </pc:spChg>
        <pc:spChg chg="mod">
          <ac:chgData name="Hamlet Markarian" userId="4926d2b407f31d77" providerId="LiveId" clId="{14FE7C87-F20E-41B8-834C-2C9408A10E2C}" dt="2020-04-23T13:33:52.653" v="1885"/>
          <ac:spMkLst>
            <pc:docMk/>
            <pc:sldMk cId="2377245670" sldId="1458"/>
            <ac:spMk id="44" creationId="{F0D07C5F-79EE-4470-9382-F0920DF7CB05}"/>
          </ac:spMkLst>
        </pc:spChg>
        <pc:spChg chg="mod">
          <ac:chgData name="Hamlet Markarian" userId="4926d2b407f31d77" providerId="LiveId" clId="{14FE7C87-F20E-41B8-834C-2C9408A10E2C}" dt="2020-04-23T13:40:37.578" v="1946" actId="208"/>
          <ac:spMkLst>
            <pc:docMk/>
            <pc:sldMk cId="2377245670" sldId="1458"/>
            <ac:spMk id="51" creationId="{EABDB525-C47C-4A20-8988-1723DBC910B9}"/>
          </ac:spMkLst>
        </pc:spChg>
        <pc:spChg chg="mod">
          <ac:chgData name="Hamlet Markarian" userId="4926d2b407f31d77" providerId="LiveId" clId="{14FE7C87-F20E-41B8-834C-2C9408A10E2C}" dt="2020-04-23T13:34:02.494" v="1890" actId="20577"/>
          <ac:spMkLst>
            <pc:docMk/>
            <pc:sldMk cId="2377245670" sldId="1458"/>
            <ac:spMk id="54" creationId="{D5FDD386-5AF2-426B-99E3-2B57AF9CC210}"/>
          </ac:spMkLst>
        </pc:spChg>
        <pc:spChg chg="mod">
          <ac:chgData name="Hamlet Markarian" userId="4926d2b407f31d77" providerId="LiveId" clId="{14FE7C87-F20E-41B8-834C-2C9408A10E2C}" dt="2020-04-23T13:34:14.159" v="1892" actId="14100"/>
          <ac:spMkLst>
            <pc:docMk/>
            <pc:sldMk cId="2377245670" sldId="1458"/>
            <ac:spMk id="57" creationId="{BCD3EFCF-8E34-43E3-AB73-9B3F8B43F461}"/>
          </ac:spMkLst>
        </pc:spChg>
        <pc:spChg chg="mod">
          <ac:chgData name="Hamlet Markarian" userId="4926d2b407f31d77" providerId="LiveId" clId="{14FE7C87-F20E-41B8-834C-2C9408A10E2C}" dt="2020-04-23T13:34:18.910" v="1895" actId="20577"/>
          <ac:spMkLst>
            <pc:docMk/>
            <pc:sldMk cId="2377245670" sldId="1458"/>
            <ac:spMk id="58" creationId="{88D5C14B-FBD3-4DA4-96E6-3B2FB670AE8C}"/>
          </ac:spMkLst>
        </pc:spChg>
        <pc:spChg chg="mod">
          <ac:chgData name="Hamlet Markarian" userId="4926d2b407f31d77" providerId="LiveId" clId="{14FE7C87-F20E-41B8-834C-2C9408A10E2C}" dt="2020-04-23T13:41:04.213" v="1948" actId="14100"/>
          <ac:spMkLst>
            <pc:docMk/>
            <pc:sldMk cId="2377245670" sldId="1458"/>
            <ac:spMk id="59" creationId="{567CA20D-63AB-43F0-A27D-DED91E172163}"/>
          </ac:spMkLst>
        </pc:spChg>
        <pc:spChg chg="mod">
          <ac:chgData name="Hamlet Markarian" userId="4926d2b407f31d77" providerId="LiveId" clId="{14FE7C87-F20E-41B8-834C-2C9408A10E2C}" dt="2020-04-23T13:36:53.535" v="1924" actId="20577"/>
          <ac:spMkLst>
            <pc:docMk/>
            <pc:sldMk cId="2377245670" sldId="1458"/>
            <ac:spMk id="60" creationId="{F9F8D655-9981-479D-A2DF-9F3F9FA60FE4}"/>
          </ac:spMkLst>
        </pc:spChg>
        <pc:spChg chg="mod">
          <ac:chgData name="Hamlet Markarian" userId="4926d2b407f31d77" providerId="LiveId" clId="{14FE7C87-F20E-41B8-834C-2C9408A10E2C}" dt="2020-04-23T13:34:43.441" v="1901" actId="20577"/>
          <ac:spMkLst>
            <pc:docMk/>
            <pc:sldMk cId="2377245670" sldId="1458"/>
            <ac:spMk id="62" creationId="{084A44B1-5F39-473B-B3C0-5867CF592FCA}"/>
          </ac:spMkLst>
        </pc:spChg>
        <pc:spChg chg="mod">
          <ac:chgData name="Hamlet Markarian" userId="4926d2b407f31d77" providerId="LiveId" clId="{14FE7C87-F20E-41B8-834C-2C9408A10E2C}" dt="2020-04-23T13:34:27.717" v="1896"/>
          <ac:spMkLst>
            <pc:docMk/>
            <pc:sldMk cId="2377245670" sldId="1458"/>
            <ac:spMk id="63" creationId="{6C350F9B-74A0-4BD6-81D0-7839E8B3BA3B}"/>
          </ac:spMkLst>
        </pc:spChg>
        <pc:spChg chg="mod">
          <ac:chgData name="Hamlet Markarian" userId="4926d2b407f31d77" providerId="LiveId" clId="{14FE7C87-F20E-41B8-834C-2C9408A10E2C}" dt="2020-04-23T13:34:36.382" v="1900" actId="20577"/>
          <ac:spMkLst>
            <pc:docMk/>
            <pc:sldMk cId="2377245670" sldId="1458"/>
            <ac:spMk id="64" creationId="{565FC0AD-1572-4BA9-A02F-67EF5540164A}"/>
          </ac:spMkLst>
        </pc:spChg>
        <pc:spChg chg="mod">
          <ac:chgData name="Hamlet Markarian" userId="4926d2b407f31d77" providerId="LiveId" clId="{14FE7C87-F20E-41B8-834C-2C9408A10E2C}" dt="2020-04-23T13:34:55.742" v="1904" actId="20577"/>
          <ac:spMkLst>
            <pc:docMk/>
            <pc:sldMk cId="2377245670" sldId="1458"/>
            <ac:spMk id="67" creationId="{70AB8F22-99DA-411E-A7CE-9258FA1D7A73}"/>
          </ac:spMkLst>
        </pc:spChg>
        <pc:spChg chg="mod">
          <ac:chgData name="Hamlet Markarian" userId="4926d2b407f31d77" providerId="LiveId" clId="{14FE7C87-F20E-41B8-834C-2C9408A10E2C}" dt="2020-04-23T13:35:01.438" v="1907" actId="20577"/>
          <ac:spMkLst>
            <pc:docMk/>
            <pc:sldMk cId="2377245670" sldId="1458"/>
            <ac:spMk id="68" creationId="{E5379DA8-3581-44DC-9B63-F0F22B135D77}"/>
          </ac:spMkLst>
        </pc:spChg>
        <pc:spChg chg="mod">
          <ac:chgData name="Hamlet Markarian" userId="4926d2b407f31d77" providerId="LiveId" clId="{14FE7C87-F20E-41B8-834C-2C9408A10E2C}" dt="2020-04-23T13:35:23.598" v="1910" actId="14100"/>
          <ac:spMkLst>
            <pc:docMk/>
            <pc:sldMk cId="2377245670" sldId="1458"/>
            <ac:spMk id="71" creationId="{4409A4DC-A459-41DC-9746-A1D06C2E7F97}"/>
          </ac:spMkLst>
        </pc:spChg>
        <pc:spChg chg="mod">
          <ac:chgData name="Hamlet Markarian" userId="4926d2b407f31d77" providerId="LiveId" clId="{14FE7C87-F20E-41B8-834C-2C9408A10E2C}" dt="2020-04-23T13:35:31.782" v="1914" actId="20577"/>
          <ac:spMkLst>
            <pc:docMk/>
            <pc:sldMk cId="2377245670" sldId="1458"/>
            <ac:spMk id="72" creationId="{5FE82B3F-CD7E-4E8E-BC31-00049DE7E9C2}"/>
          </ac:spMkLst>
        </pc:spChg>
      </pc:sldChg>
      <pc:sldChg chg="addSp modSp">
        <pc:chgData name="Hamlet Markarian" userId="4926d2b407f31d77" providerId="LiveId" clId="{14FE7C87-F20E-41B8-834C-2C9408A10E2C}" dt="2020-04-23T17:00:44.429" v="3631"/>
        <pc:sldMkLst>
          <pc:docMk/>
          <pc:sldMk cId="381638226" sldId="1459"/>
        </pc:sldMkLst>
        <pc:spChg chg="add mod">
          <ac:chgData name="Hamlet Markarian" userId="4926d2b407f31d77" providerId="LiveId" clId="{14FE7C87-F20E-41B8-834C-2C9408A10E2C}" dt="2020-04-23T13:04:00.551" v="1783" actId="20577"/>
          <ac:spMkLst>
            <pc:docMk/>
            <pc:sldMk cId="381638226" sldId="1459"/>
            <ac:spMk id="8" creationId="{090AFC42-2981-42C8-A5D3-942A3900EE28}"/>
          </ac:spMkLst>
        </pc:spChg>
        <pc:spChg chg="mod">
          <ac:chgData name="Hamlet Markarian" userId="4926d2b407f31d77" providerId="LiveId" clId="{14FE7C87-F20E-41B8-834C-2C9408A10E2C}" dt="2020-04-23T13:05:43.295" v="1796" actId="404"/>
          <ac:spMkLst>
            <pc:docMk/>
            <pc:sldMk cId="381638226" sldId="1459"/>
            <ac:spMk id="16" creationId="{51A55428-D23F-4777-96FE-D91E0B26310D}"/>
          </ac:spMkLst>
        </pc:spChg>
        <pc:graphicFrameChg chg="mod modGraphic">
          <ac:chgData name="Hamlet Markarian" userId="4926d2b407f31d77" providerId="LiveId" clId="{14FE7C87-F20E-41B8-834C-2C9408A10E2C}" dt="2020-04-23T17:00:44.429" v="3631"/>
          <ac:graphicFrameMkLst>
            <pc:docMk/>
            <pc:sldMk cId="381638226" sldId="1459"/>
            <ac:graphicFrameMk id="45" creationId="{7F0BCA57-A512-465C-808D-C0722420C7BA}"/>
          </ac:graphicFrameMkLst>
        </pc:graphicFrameChg>
        <pc:picChg chg="add">
          <ac:chgData name="Hamlet Markarian" userId="4926d2b407f31d77" providerId="LiveId" clId="{14FE7C87-F20E-41B8-834C-2C9408A10E2C}" dt="2020-04-23T13:03:56.055" v="1781"/>
          <ac:picMkLst>
            <pc:docMk/>
            <pc:sldMk cId="381638226" sldId="1459"/>
            <ac:picMk id="9" creationId="{92B4F1D3-B008-446E-A55E-1041C3DF8B1E}"/>
          </ac:picMkLst>
        </pc:picChg>
        <pc:cxnChg chg="add">
          <ac:chgData name="Hamlet Markarian" userId="4926d2b407f31d77" providerId="LiveId" clId="{14FE7C87-F20E-41B8-834C-2C9408A10E2C}" dt="2020-04-23T13:03:56.055" v="1781"/>
          <ac:cxnSpMkLst>
            <pc:docMk/>
            <pc:sldMk cId="381638226" sldId="1459"/>
            <ac:cxnSpMk id="10" creationId="{AE111ACE-6F5B-4C6A-BC9A-9A71472233F6}"/>
          </ac:cxnSpMkLst>
        </pc:cxnChg>
      </pc:sldChg>
      <pc:sldChg chg="addSp delSp modSp">
        <pc:chgData name="Hamlet Markarian" userId="4926d2b407f31d77" providerId="LiveId" clId="{14FE7C87-F20E-41B8-834C-2C9408A10E2C}" dt="2020-04-23T14:18:12.733" v="2484" actId="20577"/>
        <pc:sldMkLst>
          <pc:docMk/>
          <pc:sldMk cId="100867771" sldId="1464"/>
        </pc:sldMkLst>
        <pc:spChg chg="del">
          <ac:chgData name="Hamlet Markarian" userId="4926d2b407f31d77" providerId="LiveId" clId="{14FE7C87-F20E-41B8-834C-2C9408A10E2C}" dt="2020-04-23T14:02:20.547" v="2332" actId="478"/>
          <ac:spMkLst>
            <pc:docMk/>
            <pc:sldMk cId="100867771" sldId="1464"/>
            <ac:spMk id="18" creationId="{9DEC5FA1-D06B-461A-ACF5-6AA9A250E15F}"/>
          </ac:spMkLst>
        </pc:spChg>
        <pc:spChg chg="ord">
          <ac:chgData name="Hamlet Markarian" userId="4926d2b407f31d77" providerId="LiveId" clId="{14FE7C87-F20E-41B8-834C-2C9408A10E2C}" dt="2020-04-23T14:17:14.664" v="2473" actId="167"/>
          <ac:spMkLst>
            <pc:docMk/>
            <pc:sldMk cId="100867771" sldId="1464"/>
            <ac:spMk id="19" creationId="{42101231-1855-46EE-A3D9-B84E75ACB56A}"/>
          </ac:spMkLst>
        </pc:spChg>
        <pc:spChg chg="del">
          <ac:chgData name="Hamlet Markarian" userId="4926d2b407f31d77" providerId="LiveId" clId="{14FE7C87-F20E-41B8-834C-2C9408A10E2C}" dt="2020-04-23T14:02:20.547" v="2332" actId="478"/>
          <ac:spMkLst>
            <pc:docMk/>
            <pc:sldMk cId="100867771" sldId="1464"/>
            <ac:spMk id="20" creationId="{4A01760E-BE24-418E-B9F6-F5CE7AFEA6CE}"/>
          </ac:spMkLst>
        </pc:spChg>
        <pc:spChg chg="del">
          <ac:chgData name="Hamlet Markarian" userId="4926d2b407f31d77" providerId="LiveId" clId="{14FE7C87-F20E-41B8-834C-2C9408A10E2C}" dt="2020-04-23T14:02:20.547" v="2332" actId="478"/>
          <ac:spMkLst>
            <pc:docMk/>
            <pc:sldMk cId="100867771" sldId="1464"/>
            <ac:spMk id="21" creationId="{CB1A297A-D2D4-43FA-B33A-950ED4A9EE8F}"/>
          </ac:spMkLst>
        </pc:spChg>
        <pc:spChg chg="del mod">
          <ac:chgData name="Hamlet Markarian" userId="4926d2b407f31d77" providerId="LiveId" clId="{14FE7C87-F20E-41B8-834C-2C9408A10E2C}" dt="2020-04-23T14:16:38.425" v="2464" actId="478"/>
          <ac:spMkLst>
            <pc:docMk/>
            <pc:sldMk cId="100867771" sldId="1464"/>
            <ac:spMk id="22" creationId="{30F1D4D4-9BFE-4430-A1A4-76BA5A1D6CAE}"/>
          </ac:spMkLst>
        </pc:spChg>
        <pc:spChg chg="del mod">
          <ac:chgData name="Hamlet Markarian" userId="4926d2b407f31d77" providerId="LiveId" clId="{14FE7C87-F20E-41B8-834C-2C9408A10E2C}" dt="2020-04-23T14:16:38.425" v="2464" actId="478"/>
          <ac:spMkLst>
            <pc:docMk/>
            <pc:sldMk cId="100867771" sldId="1464"/>
            <ac:spMk id="23" creationId="{4D0C6BBB-DE98-4446-96DB-8B66CC971440}"/>
          </ac:spMkLst>
        </pc:spChg>
        <pc:spChg chg="del mod">
          <ac:chgData name="Hamlet Markarian" userId="4926d2b407f31d77" providerId="LiveId" clId="{14FE7C87-F20E-41B8-834C-2C9408A10E2C}" dt="2020-04-23T14:17:27.690" v="2476" actId="478"/>
          <ac:spMkLst>
            <pc:docMk/>
            <pc:sldMk cId="100867771" sldId="1464"/>
            <ac:spMk id="24" creationId="{3A2CEA84-3A14-4258-B996-E9E53362FF5C}"/>
          </ac:spMkLst>
        </pc:spChg>
        <pc:spChg chg="del mod">
          <ac:chgData name="Hamlet Markarian" userId="4926d2b407f31d77" providerId="LiveId" clId="{14FE7C87-F20E-41B8-834C-2C9408A10E2C}" dt="2020-04-23T14:17:39.641" v="2479" actId="478"/>
          <ac:spMkLst>
            <pc:docMk/>
            <pc:sldMk cId="100867771" sldId="1464"/>
            <ac:spMk id="25" creationId="{8440DBF0-CFFC-428C-A51A-BFA14C71F14E}"/>
          </ac:spMkLst>
        </pc:spChg>
        <pc:spChg chg="del mod">
          <ac:chgData name="Hamlet Markarian" userId="4926d2b407f31d77" providerId="LiveId" clId="{14FE7C87-F20E-41B8-834C-2C9408A10E2C}" dt="2020-04-23T14:17:05.705" v="2471" actId="478"/>
          <ac:spMkLst>
            <pc:docMk/>
            <pc:sldMk cId="100867771" sldId="1464"/>
            <ac:spMk id="26" creationId="{1632F316-C18B-40EC-A42F-81B95E171499}"/>
          </ac:spMkLst>
        </pc:spChg>
        <pc:spChg chg="add mod">
          <ac:chgData name="Hamlet Markarian" userId="4926d2b407f31d77" providerId="LiveId" clId="{14FE7C87-F20E-41B8-834C-2C9408A10E2C}" dt="2020-04-23T14:12:20.384" v="2402" actId="1076"/>
          <ac:spMkLst>
            <pc:docMk/>
            <pc:sldMk cId="100867771" sldId="1464"/>
            <ac:spMk id="27" creationId="{65F00ECF-282D-4FBF-BFE7-932344AED91A}"/>
          </ac:spMkLst>
        </pc:spChg>
        <pc:spChg chg="add mod">
          <ac:chgData name="Hamlet Markarian" userId="4926d2b407f31d77" providerId="LiveId" clId="{14FE7C87-F20E-41B8-834C-2C9408A10E2C}" dt="2020-04-23T14:16:42.178" v="2465" actId="14100"/>
          <ac:spMkLst>
            <pc:docMk/>
            <pc:sldMk cId="100867771" sldId="1464"/>
            <ac:spMk id="28" creationId="{2F91DD28-C2A3-49E1-BA3A-0A8362153701}"/>
          </ac:spMkLst>
        </pc:spChg>
        <pc:spChg chg="add mod ord">
          <ac:chgData name="Hamlet Markarian" userId="4926d2b407f31d77" providerId="LiveId" clId="{14FE7C87-F20E-41B8-834C-2C9408A10E2C}" dt="2020-04-23T14:18:12.733" v="2484" actId="20577"/>
          <ac:spMkLst>
            <pc:docMk/>
            <pc:sldMk cId="100867771" sldId="1464"/>
            <ac:spMk id="29" creationId="{79FC768B-4121-468B-9C98-F60C3D7AA766}"/>
          </ac:spMkLst>
        </pc:spChg>
        <pc:spChg chg="del mod">
          <ac:chgData name="Hamlet Markarian" userId="4926d2b407f31d77" providerId="LiveId" clId="{14FE7C87-F20E-41B8-834C-2C9408A10E2C}" dt="2020-04-23T14:16:38.425" v="2464" actId="478"/>
          <ac:spMkLst>
            <pc:docMk/>
            <pc:sldMk cId="100867771" sldId="1464"/>
            <ac:spMk id="33" creationId="{179B69E8-97C6-43B3-B102-0ABB133DA8EA}"/>
          </ac:spMkLst>
        </pc:spChg>
      </pc:sldChg>
      <pc:sldChg chg="addSp delSp modSp mod">
        <pc:chgData name="Hamlet Markarian" userId="4926d2b407f31d77" providerId="LiveId" clId="{14FE7C87-F20E-41B8-834C-2C9408A10E2C}" dt="2020-04-23T15:04:10.233" v="2878" actId="478"/>
        <pc:sldMkLst>
          <pc:docMk/>
          <pc:sldMk cId="58933883" sldId="1465"/>
        </pc:sldMkLst>
        <pc:spChg chg="del mod">
          <ac:chgData name="Hamlet Markarian" userId="4926d2b407f31d77" providerId="LiveId" clId="{14FE7C87-F20E-41B8-834C-2C9408A10E2C}" dt="2020-04-23T15:04:10.233" v="2878" actId="478"/>
          <ac:spMkLst>
            <pc:docMk/>
            <pc:sldMk cId="58933883" sldId="1465"/>
            <ac:spMk id="7" creationId="{D2D212B0-9DBD-419F-A66E-FB6B2D896DEC}"/>
          </ac:spMkLst>
        </pc:spChg>
        <pc:spChg chg="mod">
          <ac:chgData name="Hamlet Markarian" userId="4926d2b407f31d77" providerId="LiveId" clId="{14FE7C87-F20E-41B8-834C-2C9408A10E2C}" dt="2020-04-23T14:27:53.867" v="2516" actId="20577"/>
          <ac:spMkLst>
            <pc:docMk/>
            <pc:sldMk cId="58933883" sldId="1465"/>
            <ac:spMk id="11" creationId="{A506CE94-CAF8-4717-A14A-BFE3F0380C9D}"/>
          </ac:spMkLst>
        </pc:spChg>
        <pc:spChg chg="ord">
          <ac:chgData name="Hamlet Markarian" userId="4926d2b407f31d77" providerId="LiveId" clId="{14FE7C87-F20E-41B8-834C-2C9408A10E2C}" dt="2020-04-23T14:38:45.102" v="2572" actId="167"/>
          <ac:spMkLst>
            <pc:docMk/>
            <pc:sldMk cId="58933883" sldId="1465"/>
            <ac:spMk id="19" creationId="{42101231-1855-46EE-A3D9-B84E75ACB56A}"/>
          </ac:spMkLst>
        </pc:spChg>
        <pc:spChg chg="mod">
          <ac:chgData name="Hamlet Markarian" userId="4926d2b407f31d77" providerId="LiveId" clId="{14FE7C87-F20E-41B8-834C-2C9408A10E2C}" dt="2020-04-23T14:52:49.385" v="2809" actId="122"/>
          <ac:spMkLst>
            <pc:docMk/>
            <pc:sldMk cId="58933883" sldId="1465"/>
            <ac:spMk id="21" creationId="{39B54D32-D2A2-46AC-84DF-B73DCB96AA0A}"/>
          </ac:spMkLst>
        </pc:spChg>
        <pc:spChg chg="del mod">
          <ac:chgData name="Hamlet Markarian" userId="4926d2b407f31d77" providerId="LiveId" clId="{14FE7C87-F20E-41B8-834C-2C9408A10E2C}" dt="2020-04-23T14:48:49.601" v="2679" actId="478"/>
          <ac:spMkLst>
            <pc:docMk/>
            <pc:sldMk cId="58933883" sldId="1465"/>
            <ac:spMk id="22" creationId="{F0389F95-8E3F-41A4-B358-6DFFC4DECB69}"/>
          </ac:spMkLst>
        </pc:spChg>
        <pc:spChg chg="mod">
          <ac:chgData name="Hamlet Markarian" userId="4926d2b407f31d77" providerId="LiveId" clId="{14FE7C87-F20E-41B8-834C-2C9408A10E2C}" dt="2020-04-23T14:49:34.578" v="2702" actId="1035"/>
          <ac:spMkLst>
            <pc:docMk/>
            <pc:sldMk cId="58933883" sldId="1465"/>
            <ac:spMk id="23" creationId="{F20FA088-F8CF-4405-A508-19003E818C05}"/>
          </ac:spMkLst>
        </pc:spChg>
        <pc:spChg chg="mod">
          <ac:chgData name="Hamlet Markarian" userId="4926d2b407f31d77" providerId="LiveId" clId="{14FE7C87-F20E-41B8-834C-2C9408A10E2C}" dt="2020-04-23T14:49:34.578" v="2702" actId="1035"/>
          <ac:spMkLst>
            <pc:docMk/>
            <pc:sldMk cId="58933883" sldId="1465"/>
            <ac:spMk id="24" creationId="{19776F77-A90D-4FE6-BAF7-B756EEE79CEE}"/>
          </ac:spMkLst>
        </pc:spChg>
        <pc:spChg chg="mod">
          <ac:chgData name="Hamlet Markarian" userId="4926d2b407f31d77" providerId="LiveId" clId="{14FE7C87-F20E-41B8-834C-2C9408A10E2C}" dt="2020-04-23T14:51:59.987" v="2787" actId="20577"/>
          <ac:spMkLst>
            <pc:docMk/>
            <pc:sldMk cId="58933883" sldId="1465"/>
            <ac:spMk id="25" creationId="{0B769713-7F52-4056-BE79-0D95758DEAC1}"/>
          </ac:spMkLst>
        </pc:spChg>
        <pc:spChg chg="mod">
          <ac:chgData name="Hamlet Markarian" userId="4926d2b407f31d77" providerId="LiveId" clId="{14FE7C87-F20E-41B8-834C-2C9408A10E2C}" dt="2020-04-23T14:51:22.460" v="2766" actId="20577"/>
          <ac:spMkLst>
            <pc:docMk/>
            <pc:sldMk cId="58933883" sldId="1465"/>
            <ac:spMk id="27" creationId="{FEA56460-8AFE-41CC-9A8E-C3AEAA841737}"/>
          </ac:spMkLst>
        </pc:spChg>
        <pc:spChg chg="add mod">
          <ac:chgData name="Hamlet Markarian" userId="4926d2b407f31d77" providerId="LiveId" clId="{14FE7C87-F20E-41B8-834C-2C9408A10E2C}" dt="2020-04-23T14:52:49.385" v="2809" actId="122"/>
          <ac:spMkLst>
            <pc:docMk/>
            <pc:sldMk cId="58933883" sldId="1465"/>
            <ac:spMk id="31" creationId="{1291042B-C7AA-4F33-8DD9-CB3F1528687F}"/>
          </ac:spMkLst>
        </pc:spChg>
        <pc:spChg chg="add mod">
          <ac:chgData name="Hamlet Markarian" userId="4926d2b407f31d77" providerId="LiveId" clId="{14FE7C87-F20E-41B8-834C-2C9408A10E2C}" dt="2020-04-23T14:49:34.578" v="2702" actId="1035"/>
          <ac:spMkLst>
            <pc:docMk/>
            <pc:sldMk cId="58933883" sldId="1465"/>
            <ac:spMk id="32" creationId="{BAB14C1B-F3BF-49A0-A7FF-5F73BDB0A3C0}"/>
          </ac:spMkLst>
        </pc:spChg>
        <pc:spChg chg="mod">
          <ac:chgData name="Hamlet Markarian" userId="4926d2b407f31d77" providerId="LiveId" clId="{14FE7C87-F20E-41B8-834C-2C9408A10E2C}" dt="2020-04-23T14:52:49.385" v="2809" actId="122"/>
          <ac:spMkLst>
            <pc:docMk/>
            <pc:sldMk cId="58933883" sldId="1465"/>
            <ac:spMk id="33" creationId="{206D4AC5-8860-4716-9B0D-64C19738FB20}"/>
          </ac:spMkLst>
        </pc:spChg>
        <pc:spChg chg="del mod">
          <ac:chgData name="Hamlet Markarian" userId="4926d2b407f31d77" providerId="LiveId" clId="{14FE7C87-F20E-41B8-834C-2C9408A10E2C}" dt="2020-04-23T14:48:49.601" v="2679" actId="478"/>
          <ac:spMkLst>
            <pc:docMk/>
            <pc:sldMk cId="58933883" sldId="1465"/>
            <ac:spMk id="34" creationId="{69F9815B-6CDB-49A8-9781-6D0A7545A286}"/>
          </ac:spMkLst>
        </pc:spChg>
        <pc:spChg chg="del mod">
          <ac:chgData name="Hamlet Markarian" userId="4926d2b407f31d77" providerId="LiveId" clId="{14FE7C87-F20E-41B8-834C-2C9408A10E2C}" dt="2020-04-23T14:48:49.601" v="2679" actId="478"/>
          <ac:spMkLst>
            <pc:docMk/>
            <pc:sldMk cId="58933883" sldId="1465"/>
            <ac:spMk id="35" creationId="{6D90BDB2-DB05-403C-8897-926D9373E207}"/>
          </ac:spMkLst>
        </pc:spChg>
        <pc:spChg chg="del mod">
          <ac:chgData name="Hamlet Markarian" userId="4926d2b407f31d77" providerId="LiveId" clId="{14FE7C87-F20E-41B8-834C-2C9408A10E2C}" dt="2020-04-23T14:48:49.601" v="2679" actId="478"/>
          <ac:spMkLst>
            <pc:docMk/>
            <pc:sldMk cId="58933883" sldId="1465"/>
            <ac:spMk id="36" creationId="{7361BD26-352D-4962-B675-2CA498BE5037}"/>
          </ac:spMkLst>
        </pc:spChg>
        <pc:spChg chg="del mod">
          <ac:chgData name="Hamlet Markarian" userId="4926d2b407f31d77" providerId="LiveId" clId="{14FE7C87-F20E-41B8-834C-2C9408A10E2C}" dt="2020-04-23T14:48:49.601" v="2679" actId="478"/>
          <ac:spMkLst>
            <pc:docMk/>
            <pc:sldMk cId="58933883" sldId="1465"/>
            <ac:spMk id="37" creationId="{00B3A927-5474-4739-B0CF-1D76A199ED5E}"/>
          </ac:spMkLst>
        </pc:spChg>
        <pc:spChg chg="del mod">
          <ac:chgData name="Hamlet Markarian" userId="4926d2b407f31d77" providerId="LiveId" clId="{14FE7C87-F20E-41B8-834C-2C9408A10E2C}" dt="2020-04-23T14:48:49.601" v="2679" actId="478"/>
          <ac:spMkLst>
            <pc:docMk/>
            <pc:sldMk cId="58933883" sldId="1465"/>
            <ac:spMk id="38" creationId="{08A12FEC-FA0A-4334-8299-9AFCDF4F73B2}"/>
          </ac:spMkLst>
        </pc:spChg>
        <pc:spChg chg="add mod">
          <ac:chgData name="Hamlet Markarian" userId="4926d2b407f31d77" providerId="LiveId" clId="{14FE7C87-F20E-41B8-834C-2C9408A10E2C}" dt="2020-04-23T14:49:34.578" v="2702" actId="1035"/>
          <ac:spMkLst>
            <pc:docMk/>
            <pc:sldMk cId="58933883" sldId="1465"/>
            <ac:spMk id="39" creationId="{5302749E-CC66-47FC-838B-B8752202D3DE}"/>
          </ac:spMkLst>
        </pc:spChg>
        <pc:spChg chg="add mod">
          <ac:chgData name="Hamlet Markarian" userId="4926d2b407f31d77" providerId="LiveId" clId="{14FE7C87-F20E-41B8-834C-2C9408A10E2C}" dt="2020-04-23T14:52:08.195" v="2793" actId="20577"/>
          <ac:spMkLst>
            <pc:docMk/>
            <pc:sldMk cId="58933883" sldId="1465"/>
            <ac:spMk id="40" creationId="{CDAE38C9-785B-4F95-ADCB-8B55ED9DFE05}"/>
          </ac:spMkLst>
        </pc:spChg>
        <pc:spChg chg="add mod">
          <ac:chgData name="Hamlet Markarian" userId="4926d2b407f31d77" providerId="LiveId" clId="{14FE7C87-F20E-41B8-834C-2C9408A10E2C}" dt="2020-04-23T14:51:30.859" v="2770" actId="20577"/>
          <ac:spMkLst>
            <pc:docMk/>
            <pc:sldMk cId="58933883" sldId="1465"/>
            <ac:spMk id="41" creationId="{86B7B2DB-DFC5-42B6-9EEE-14F5820C5756}"/>
          </ac:spMkLst>
        </pc:spChg>
        <pc:spChg chg="add mod">
          <ac:chgData name="Hamlet Markarian" userId="4926d2b407f31d77" providerId="LiveId" clId="{14FE7C87-F20E-41B8-834C-2C9408A10E2C}" dt="2020-04-23T14:52:49.385" v="2809" actId="122"/>
          <ac:spMkLst>
            <pc:docMk/>
            <pc:sldMk cId="58933883" sldId="1465"/>
            <ac:spMk id="42" creationId="{404592CE-4E91-49EF-AA1E-5C7E2A968EC1}"/>
          </ac:spMkLst>
        </pc:spChg>
        <pc:spChg chg="add mod">
          <ac:chgData name="Hamlet Markarian" userId="4926d2b407f31d77" providerId="LiveId" clId="{14FE7C87-F20E-41B8-834C-2C9408A10E2C}" dt="2020-04-23T14:52:49.385" v="2809" actId="122"/>
          <ac:spMkLst>
            <pc:docMk/>
            <pc:sldMk cId="58933883" sldId="1465"/>
            <ac:spMk id="52" creationId="{1CDDCE00-9EFF-48A8-B41C-8F396338ED58}"/>
          </ac:spMkLst>
        </pc:spChg>
        <pc:spChg chg="add mod">
          <ac:chgData name="Hamlet Markarian" userId="4926d2b407f31d77" providerId="LiveId" clId="{14FE7C87-F20E-41B8-834C-2C9408A10E2C}" dt="2020-04-23T14:49:50.225" v="2704" actId="571"/>
          <ac:spMkLst>
            <pc:docMk/>
            <pc:sldMk cId="58933883" sldId="1465"/>
            <ac:spMk id="53" creationId="{831765D7-152E-486F-9A65-D302AEE33283}"/>
          </ac:spMkLst>
        </pc:spChg>
        <pc:spChg chg="add mod">
          <ac:chgData name="Hamlet Markarian" userId="4926d2b407f31d77" providerId="LiveId" clId="{14FE7C87-F20E-41B8-834C-2C9408A10E2C}" dt="2020-04-23T14:49:50.225" v="2704" actId="571"/>
          <ac:spMkLst>
            <pc:docMk/>
            <pc:sldMk cId="58933883" sldId="1465"/>
            <ac:spMk id="54" creationId="{2F57AA0F-CF90-43CE-A007-9D9E4ADA5BC7}"/>
          </ac:spMkLst>
        </pc:spChg>
        <pc:spChg chg="add mod">
          <ac:chgData name="Hamlet Markarian" userId="4926d2b407f31d77" providerId="LiveId" clId="{14FE7C87-F20E-41B8-834C-2C9408A10E2C}" dt="2020-04-23T14:52:16.771" v="2799" actId="20577"/>
          <ac:spMkLst>
            <pc:docMk/>
            <pc:sldMk cId="58933883" sldId="1465"/>
            <ac:spMk id="55" creationId="{B049F2B7-8738-4271-BFCC-AF361E245F17}"/>
          </ac:spMkLst>
        </pc:spChg>
        <pc:spChg chg="add mod">
          <ac:chgData name="Hamlet Markarian" userId="4926d2b407f31d77" providerId="LiveId" clId="{14FE7C87-F20E-41B8-834C-2C9408A10E2C}" dt="2020-04-23T14:51:39.115" v="2775" actId="20577"/>
          <ac:spMkLst>
            <pc:docMk/>
            <pc:sldMk cId="58933883" sldId="1465"/>
            <ac:spMk id="56" creationId="{60231456-576D-41EA-B191-08BA2F9F232F}"/>
          </ac:spMkLst>
        </pc:spChg>
        <pc:spChg chg="add mod">
          <ac:chgData name="Hamlet Markarian" userId="4926d2b407f31d77" providerId="LiveId" clId="{14FE7C87-F20E-41B8-834C-2C9408A10E2C}" dt="2020-04-23T14:52:49.385" v="2809" actId="122"/>
          <ac:spMkLst>
            <pc:docMk/>
            <pc:sldMk cId="58933883" sldId="1465"/>
            <ac:spMk id="57" creationId="{BD0E13F5-A22C-4F58-BCDC-A4B891AEA26A}"/>
          </ac:spMkLst>
        </pc:spChg>
        <pc:spChg chg="add mod">
          <ac:chgData name="Hamlet Markarian" userId="4926d2b407f31d77" providerId="LiveId" clId="{14FE7C87-F20E-41B8-834C-2C9408A10E2C}" dt="2020-04-23T14:52:49.385" v="2809" actId="122"/>
          <ac:spMkLst>
            <pc:docMk/>
            <pc:sldMk cId="58933883" sldId="1465"/>
            <ac:spMk id="59" creationId="{F0F64237-7E0D-492E-A0B5-8BD8EDF289B0}"/>
          </ac:spMkLst>
        </pc:spChg>
        <pc:spChg chg="add mod">
          <ac:chgData name="Hamlet Markarian" userId="4926d2b407f31d77" providerId="LiveId" clId="{14FE7C87-F20E-41B8-834C-2C9408A10E2C}" dt="2020-04-23T14:49:53.339" v="2705" actId="571"/>
          <ac:spMkLst>
            <pc:docMk/>
            <pc:sldMk cId="58933883" sldId="1465"/>
            <ac:spMk id="60" creationId="{0A6A7CE8-5B38-4F7C-A370-438D3E7A58CF}"/>
          </ac:spMkLst>
        </pc:spChg>
        <pc:spChg chg="add mod">
          <ac:chgData name="Hamlet Markarian" userId="4926d2b407f31d77" providerId="LiveId" clId="{14FE7C87-F20E-41B8-834C-2C9408A10E2C}" dt="2020-04-23T14:49:53.339" v="2705" actId="571"/>
          <ac:spMkLst>
            <pc:docMk/>
            <pc:sldMk cId="58933883" sldId="1465"/>
            <ac:spMk id="61" creationId="{A95C151E-B061-4095-8684-E4F557F9F42E}"/>
          </ac:spMkLst>
        </pc:spChg>
        <pc:spChg chg="add mod">
          <ac:chgData name="Hamlet Markarian" userId="4926d2b407f31d77" providerId="LiveId" clId="{14FE7C87-F20E-41B8-834C-2C9408A10E2C}" dt="2020-04-23T14:52:24.715" v="2805" actId="20577"/>
          <ac:spMkLst>
            <pc:docMk/>
            <pc:sldMk cId="58933883" sldId="1465"/>
            <ac:spMk id="62" creationId="{13131E7F-0780-42A0-BD63-4210F6709669}"/>
          </ac:spMkLst>
        </pc:spChg>
        <pc:spChg chg="add mod">
          <ac:chgData name="Hamlet Markarian" userId="4926d2b407f31d77" providerId="LiveId" clId="{14FE7C87-F20E-41B8-834C-2C9408A10E2C}" dt="2020-04-23T14:51:48.932" v="2780" actId="20577"/>
          <ac:spMkLst>
            <pc:docMk/>
            <pc:sldMk cId="58933883" sldId="1465"/>
            <ac:spMk id="63" creationId="{34A4E512-D26D-4E0B-8675-CE7EFD46ACAA}"/>
          </ac:spMkLst>
        </pc:spChg>
        <pc:spChg chg="add mod">
          <ac:chgData name="Hamlet Markarian" userId="4926d2b407f31d77" providerId="LiveId" clId="{14FE7C87-F20E-41B8-834C-2C9408A10E2C}" dt="2020-04-23T14:52:49.385" v="2809" actId="122"/>
          <ac:spMkLst>
            <pc:docMk/>
            <pc:sldMk cId="58933883" sldId="1465"/>
            <ac:spMk id="64" creationId="{A48B8FB7-A315-4957-B8FE-C51ECFF78D6C}"/>
          </ac:spMkLst>
        </pc:spChg>
        <pc:spChg chg="add mod">
          <ac:chgData name="Hamlet Markarian" userId="4926d2b407f31d77" providerId="LiveId" clId="{14FE7C87-F20E-41B8-834C-2C9408A10E2C}" dt="2020-04-23T15:04:07.693" v="2877"/>
          <ac:spMkLst>
            <pc:docMk/>
            <pc:sldMk cId="58933883" sldId="1465"/>
            <ac:spMk id="65" creationId="{3BC7596A-3B17-48B7-A633-F8C3645D4020}"/>
          </ac:spMkLst>
        </pc:spChg>
        <pc:graphicFrameChg chg="add mod ord">
          <ac:chgData name="Hamlet Markarian" userId="4926d2b407f31d77" providerId="LiveId" clId="{14FE7C87-F20E-41B8-834C-2C9408A10E2C}" dt="2020-04-23T15:00:17.530" v="2862"/>
          <ac:graphicFrameMkLst>
            <pc:docMk/>
            <pc:sldMk cId="58933883" sldId="1465"/>
            <ac:graphicFrameMk id="28" creationId="{73695D2D-7004-4997-87F8-FA4925A480C1}"/>
          </ac:graphicFrameMkLst>
        </pc:graphicFrameChg>
        <pc:graphicFrameChg chg="add del mod ord">
          <ac:chgData name="Hamlet Markarian" userId="4926d2b407f31d77" providerId="LiveId" clId="{14FE7C87-F20E-41B8-834C-2C9408A10E2C}" dt="2020-04-23T14:48:52.275" v="2680" actId="478"/>
          <ac:graphicFrameMkLst>
            <pc:docMk/>
            <pc:sldMk cId="58933883" sldId="1465"/>
            <ac:graphicFrameMk id="29" creationId="{E2D9578C-2243-4204-A794-0359E54DD492}"/>
          </ac:graphicFrameMkLst>
        </pc:graphicFrameChg>
        <pc:graphicFrameChg chg="add mod ord">
          <ac:chgData name="Hamlet Markarian" userId="4926d2b407f31d77" providerId="LiveId" clId="{14FE7C87-F20E-41B8-834C-2C9408A10E2C}" dt="2020-04-23T15:00:21.818" v="2864"/>
          <ac:graphicFrameMkLst>
            <pc:docMk/>
            <pc:sldMk cId="58933883" sldId="1465"/>
            <ac:graphicFrameMk id="44" creationId="{F7F99A56-7C0D-4E1E-9C29-98742600F3A7}"/>
          </ac:graphicFrameMkLst>
        </pc:graphicFrameChg>
        <pc:graphicFrameChg chg="del mod">
          <ac:chgData name="Hamlet Markarian" userId="4926d2b407f31d77" providerId="LiveId" clId="{14FE7C87-F20E-41B8-834C-2C9408A10E2C}" dt="2020-04-22T09:56:12.552" v="199" actId="478"/>
          <ac:graphicFrameMkLst>
            <pc:docMk/>
            <pc:sldMk cId="58933883" sldId="1465"/>
            <ac:graphicFrameMk id="45" creationId="{CCA8F7B1-4F8F-4097-A34E-EAD0A61D538D}"/>
          </ac:graphicFrameMkLst>
        </pc:graphicFrameChg>
        <pc:graphicFrameChg chg="add mod">
          <ac:chgData name="Hamlet Markarian" userId="4926d2b407f31d77" providerId="LiveId" clId="{14FE7C87-F20E-41B8-834C-2C9408A10E2C}" dt="2020-04-23T15:00:45.192" v="2866"/>
          <ac:graphicFrameMkLst>
            <pc:docMk/>
            <pc:sldMk cId="58933883" sldId="1465"/>
            <ac:graphicFrameMk id="51" creationId="{61CD4F1B-889F-443D-A415-B00122E484CC}"/>
          </ac:graphicFrameMkLst>
        </pc:graphicFrameChg>
        <pc:graphicFrameChg chg="del">
          <ac:chgData name="Hamlet Markarian" userId="4926d2b407f31d77" providerId="LiveId" clId="{14FE7C87-F20E-41B8-834C-2C9408A10E2C}" dt="2020-04-22T09:56:12.552" v="199" actId="478"/>
          <ac:graphicFrameMkLst>
            <pc:docMk/>
            <pc:sldMk cId="58933883" sldId="1465"/>
            <ac:graphicFrameMk id="54" creationId="{17CA3B49-7031-4BB1-883D-B808A737382C}"/>
          </ac:graphicFrameMkLst>
        </pc:graphicFrameChg>
        <pc:graphicFrameChg chg="add mod">
          <ac:chgData name="Hamlet Markarian" userId="4926d2b407f31d77" providerId="LiveId" clId="{14FE7C87-F20E-41B8-834C-2C9408A10E2C}" dt="2020-04-23T15:04:00.792" v="2875" actId="1076"/>
          <ac:graphicFrameMkLst>
            <pc:docMk/>
            <pc:sldMk cId="58933883" sldId="1465"/>
            <ac:graphicFrameMk id="58" creationId="{F434549F-419F-459A-B0CB-D6F8CC50FAAB}"/>
          </ac:graphicFrameMkLst>
        </pc:graphicFrameChg>
        <pc:cxnChg chg="del mod">
          <ac:chgData name="Hamlet Markarian" userId="4926d2b407f31d77" providerId="LiveId" clId="{14FE7C87-F20E-41B8-834C-2C9408A10E2C}" dt="2020-04-23T15:03:52.129" v="2871" actId="478"/>
          <ac:cxnSpMkLst>
            <pc:docMk/>
            <pc:sldMk cId="58933883" sldId="1465"/>
            <ac:cxnSpMk id="4" creationId="{B2126F13-2805-4595-BF39-706C71EB9732}"/>
          </ac:cxnSpMkLst>
        </pc:cxnChg>
        <pc:cxnChg chg="add del mod">
          <ac:chgData name="Hamlet Markarian" userId="4926d2b407f31d77" providerId="LiveId" clId="{14FE7C87-F20E-41B8-834C-2C9408A10E2C}" dt="2020-04-23T14:48:13.497" v="2670" actId="408"/>
          <ac:cxnSpMkLst>
            <pc:docMk/>
            <pc:sldMk cId="58933883" sldId="1465"/>
            <ac:cxnSpMk id="43" creationId="{C5BC708E-8139-4D08-8979-618153924054}"/>
          </ac:cxnSpMkLst>
        </pc:cxnChg>
        <pc:cxnChg chg="add del mod">
          <ac:chgData name="Hamlet Markarian" userId="4926d2b407f31d77" providerId="LiveId" clId="{14FE7C87-F20E-41B8-834C-2C9408A10E2C}" dt="2020-04-23T14:36:59.016" v="2553" actId="478"/>
          <ac:cxnSpMkLst>
            <pc:docMk/>
            <pc:sldMk cId="58933883" sldId="1465"/>
            <ac:cxnSpMk id="45" creationId="{E070FA01-0568-4CF1-85A3-418C8A011AFE}"/>
          </ac:cxnSpMkLst>
        </pc:cxnChg>
        <pc:cxnChg chg="add del mod">
          <ac:chgData name="Hamlet Markarian" userId="4926d2b407f31d77" providerId="LiveId" clId="{14FE7C87-F20E-41B8-834C-2C9408A10E2C}" dt="2020-04-23T14:37:00.512" v="2554" actId="478"/>
          <ac:cxnSpMkLst>
            <pc:docMk/>
            <pc:sldMk cId="58933883" sldId="1465"/>
            <ac:cxnSpMk id="46" creationId="{668D6EA6-1BFF-4657-990B-A629F6F9B5E1}"/>
          </ac:cxnSpMkLst>
        </pc:cxnChg>
        <pc:cxnChg chg="add del mod">
          <ac:chgData name="Hamlet Markarian" userId="4926d2b407f31d77" providerId="LiveId" clId="{14FE7C87-F20E-41B8-834C-2C9408A10E2C}" dt="2020-04-23T14:48:19.569" v="2672" actId="478"/>
          <ac:cxnSpMkLst>
            <pc:docMk/>
            <pc:sldMk cId="58933883" sldId="1465"/>
            <ac:cxnSpMk id="47" creationId="{B2967831-9C39-45E9-8D96-4674F7A05D33}"/>
          </ac:cxnSpMkLst>
        </pc:cxnChg>
        <pc:cxnChg chg="add mod">
          <ac:chgData name="Hamlet Markarian" userId="4926d2b407f31d77" providerId="LiveId" clId="{14FE7C87-F20E-41B8-834C-2C9408A10E2C}" dt="2020-04-23T14:48:13.497" v="2670" actId="408"/>
          <ac:cxnSpMkLst>
            <pc:docMk/>
            <pc:sldMk cId="58933883" sldId="1465"/>
            <ac:cxnSpMk id="48" creationId="{53BA781C-0EFC-42FE-AA0F-C7059B6C4520}"/>
          </ac:cxnSpMkLst>
        </pc:cxnChg>
        <pc:cxnChg chg="add del mod">
          <ac:chgData name="Hamlet Markarian" userId="4926d2b407f31d77" providerId="LiveId" clId="{14FE7C87-F20E-41B8-834C-2C9408A10E2C}" dt="2020-04-23T14:48:17.736" v="2671" actId="478"/>
          <ac:cxnSpMkLst>
            <pc:docMk/>
            <pc:sldMk cId="58933883" sldId="1465"/>
            <ac:cxnSpMk id="49" creationId="{62CC2577-063C-4BBA-B2B4-9077EC6019F0}"/>
          </ac:cxnSpMkLst>
        </pc:cxnChg>
        <pc:cxnChg chg="mod">
          <ac:chgData name="Hamlet Markarian" userId="4926d2b407f31d77" providerId="LiveId" clId="{14FE7C87-F20E-41B8-834C-2C9408A10E2C}" dt="2020-04-23T14:48:13.497" v="2670" actId="408"/>
          <ac:cxnSpMkLst>
            <pc:docMk/>
            <pc:sldMk cId="58933883" sldId="1465"/>
            <ac:cxnSpMk id="50" creationId="{8D5C0567-F387-45F2-8966-D698048C49FB}"/>
          </ac:cxnSpMkLst>
        </pc:cxnChg>
        <pc:cxnChg chg="add">
          <ac:chgData name="Hamlet Markarian" userId="4926d2b407f31d77" providerId="LiveId" clId="{14FE7C87-F20E-41B8-834C-2C9408A10E2C}" dt="2020-04-23T15:03:55.819" v="2873"/>
          <ac:cxnSpMkLst>
            <pc:docMk/>
            <pc:sldMk cId="58933883" sldId="1465"/>
            <ac:cxnSpMk id="66" creationId="{A5792710-B878-4A79-A1FD-C7D1203EA3AA}"/>
          </ac:cxnSpMkLst>
        </pc:cxnChg>
      </pc:sldChg>
      <pc:sldChg chg="modSp mod">
        <pc:chgData name="Hamlet Markarian" userId="4926d2b407f31d77" providerId="LiveId" clId="{14FE7C87-F20E-41B8-834C-2C9408A10E2C}" dt="2020-04-23T17:09:52.329" v="3667" actId="27918"/>
        <pc:sldMkLst>
          <pc:docMk/>
          <pc:sldMk cId="982675795" sldId="1466"/>
        </pc:sldMkLst>
        <pc:spChg chg="mod">
          <ac:chgData name="Hamlet Markarian" userId="4926d2b407f31d77" providerId="LiveId" clId="{14FE7C87-F20E-41B8-834C-2C9408A10E2C}" dt="2020-04-23T14:21:12.869" v="2497" actId="20577"/>
          <ac:spMkLst>
            <pc:docMk/>
            <pc:sldMk cId="982675795" sldId="1466"/>
            <ac:spMk id="11" creationId="{A506CE94-CAF8-4717-A14A-BFE3F0380C9D}"/>
          </ac:spMkLst>
        </pc:spChg>
        <pc:graphicFrameChg chg="mod">
          <ac:chgData name="Hamlet Markarian" userId="4926d2b407f31d77" providerId="LiveId" clId="{14FE7C87-F20E-41B8-834C-2C9408A10E2C}" dt="2020-04-23T17:06:14.166" v="3655" actId="404"/>
          <ac:graphicFrameMkLst>
            <pc:docMk/>
            <pc:sldMk cId="982675795" sldId="1466"/>
            <ac:graphicFrameMk id="17" creationId="{8800F850-2889-47FB-B9E1-0E17A3F072F1}"/>
          </ac:graphicFrameMkLst>
        </pc:graphicFrameChg>
        <pc:graphicFrameChg chg="mod">
          <ac:chgData name="Hamlet Markarian" userId="4926d2b407f31d77" providerId="LiveId" clId="{14FE7C87-F20E-41B8-834C-2C9408A10E2C}" dt="2020-04-23T17:06:20.272" v="3656" actId="404"/>
          <ac:graphicFrameMkLst>
            <pc:docMk/>
            <pc:sldMk cId="982675795" sldId="1466"/>
            <ac:graphicFrameMk id="20" creationId="{A3DFD90E-B31E-4E1C-96A2-ED6CED8AA861}"/>
          </ac:graphicFrameMkLst>
        </pc:graphicFrameChg>
        <pc:graphicFrameChg chg="mod">
          <ac:chgData name="Hamlet Markarian" userId="4926d2b407f31d77" providerId="LiveId" clId="{14FE7C87-F20E-41B8-834C-2C9408A10E2C}" dt="2020-04-23T17:06:22.693" v="3657" actId="404"/>
          <ac:graphicFrameMkLst>
            <pc:docMk/>
            <pc:sldMk cId="982675795" sldId="1466"/>
            <ac:graphicFrameMk id="21" creationId="{C47DF3FC-E198-440C-91B4-77D468D49ED4}"/>
          </ac:graphicFrameMkLst>
        </pc:graphicFrameChg>
      </pc:sldChg>
      <pc:sldChg chg="addSp delSp modSp mod delAnim modAnim">
        <pc:chgData name="Hamlet Markarian" userId="4926d2b407f31d77" providerId="LiveId" clId="{14FE7C87-F20E-41B8-834C-2C9408A10E2C}" dt="2020-04-23T11:23:35.680" v="1103" actId="14861"/>
        <pc:sldMkLst>
          <pc:docMk/>
          <pc:sldMk cId="2064383500" sldId="1467"/>
        </pc:sldMkLst>
        <pc:spChg chg="mod">
          <ac:chgData name="Hamlet Markarian" userId="4926d2b407f31d77" providerId="LiveId" clId="{14FE7C87-F20E-41B8-834C-2C9408A10E2C}" dt="2020-04-23T10:31:54.824" v="710" actId="14100"/>
          <ac:spMkLst>
            <pc:docMk/>
            <pc:sldMk cId="2064383500" sldId="1467"/>
            <ac:spMk id="7" creationId="{D2D212B0-9DBD-419F-A66E-FB6B2D896DEC}"/>
          </ac:spMkLst>
        </pc:spChg>
        <pc:spChg chg="mod">
          <ac:chgData name="Hamlet Markarian" userId="4926d2b407f31d77" providerId="LiveId" clId="{14FE7C87-F20E-41B8-834C-2C9408A10E2C}" dt="2020-04-23T10:31:09.084" v="701" actId="20577"/>
          <ac:spMkLst>
            <pc:docMk/>
            <pc:sldMk cId="2064383500" sldId="1467"/>
            <ac:spMk id="11" creationId="{A506CE94-CAF8-4717-A14A-BFE3F0380C9D}"/>
          </ac:spMkLst>
        </pc:spChg>
        <pc:spChg chg="add mod">
          <ac:chgData name="Hamlet Markarian" userId="4926d2b407f31d77" providerId="LiveId" clId="{14FE7C87-F20E-41B8-834C-2C9408A10E2C}" dt="2020-04-23T11:07:46.167" v="823" actId="1038"/>
          <ac:spMkLst>
            <pc:docMk/>
            <pc:sldMk cId="2064383500" sldId="1467"/>
            <ac:spMk id="17" creationId="{AD475F83-641D-4780-A673-AF6E194D62AE}"/>
          </ac:spMkLst>
        </pc:spChg>
        <pc:spChg chg="add mod">
          <ac:chgData name="Hamlet Markarian" userId="4926d2b407f31d77" providerId="LiveId" clId="{14FE7C87-F20E-41B8-834C-2C9408A10E2C}" dt="2020-04-23T11:07:46.167" v="823" actId="1038"/>
          <ac:spMkLst>
            <pc:docMk/>
            <pc:sldMk cId="2064383500" sldId="1467"/>
            <ac:spMk id="18" creationId="{243CC920-9F62-4F34-97E7-AC000B0B35B8}"/>
          </ac:spMkLst>
        </pc:spChg>
        <pc:spChg chg="add del mod">
          <ac:chgData name="Hamlet Markarian" userId="4926d2b407f31d77" providerId="LiveId" clId="{14FE7C87-F20E-41B8-834C-2C9408A10E2C}" dt="2020-04-23T10:42:28.662" v="724" actId="478"/>
          <ac:spMkLst>
            <pc:docMk/>
            <pc:sldMk cId="2064383500" sldId="1467"/>
            <ac:spMk id="21" creationId="{E5DB4565-1A0E-492F-AEA0-B81DBDAE97D3}"/>
          </ac:spMkLst>
        </pc:spChg>
        <pc:spChg chg="add del mod">
          <ac:chgData name="Hamlet Markarian" userId="4926d2b407f31d77" providerId="LiveId" clId="{14FE7C87-F20E-41B8-834C-2C9408A10E2C}" dt="2020-04-23T10:42:28.662" v="724" actId="478"/>
          <ac:spMkLst>
            <pc:docMk/>
            <pc:sldMk cId="2064383500" sldId="1467"/>
            <ac:spMk id="22" creationId="{39578AAD-53C0-450C-A30F-F85BCC0E2F1C}"/>
          </ac:spMkLst>
        </pc:spChg>
        <pc:spChg chg="add del mod">
          <ac:chgData name="Hamlet Markarian" userId="4926d2b407f31d77" providerId="LiveId" clId="{14FE7C87-F20E-41B8-834C-2C9408A10E2C}" dt="2020-04-23T10:43:34.310" v="739" actId="478"/>
          <ac:spMkLst>
            <pc:docMk/>
            <pc:sldMk cId="2064383500" sldId="1467"/>
            <ac:spMk id="23" creationId="{C0A97CDB-C104-4762-8445-2E6699BBF489}"/>
          </ac:spMkLst>
        </pc:spChg>
        <pc:spChg chg="add del mod">
          <ac:chgData name="Hamlet Markarian" userId="4926d2b407f31d77" providerId="LiveId" clId="{14FE7C87-F20E-41B8-834C-2C9408A10E2C}" dt="2020-04-23T10:49:18.126" v="794" actId="478"/>
          <ac:spMkLst>
            <pc:docMk/>
            <pc:sldMk cId="2064383500" sldId="1467"/>
            <ac:spMk id="24" creationId="{F94D7B9A-EB8C-4A82-A899-02DA24BBDE97}"/>
          </ac:spMkLst>
        </pc:spChg>
        <pc:spChg chg="add mod">
          <ac:chgData name="Hamlet Markarian" userId="4926d2b407f31d77" providerId="LiveId" clId="{14FE7C87-F20E-41B8-834C-2C9408A10E2C}" dt="2020-04-23T11:07:59.663" v="825" actId="1035"/>
          <ac:spMkLst>
            <pc:docMk/>
            <pc:sldMk cId="2064383500" sldId="1467"/>
            <ac:spMk id="26" creationId="{CA7A8402-5E89-4FAB-95EA-48D9F8CB5147}"/>
          </ac:spMkLst>
        </pc:spChg>
        <pc:spChg chg="add mod">
          <ac:chgData name="Hamlet Markarian" userId="4926d2b407f31d77" providerId="LiveId" clId="{14FE7C87-F20E-41B8-834C-2C9408A10E2C}" dt="2020-04-23T10:45:16.627" v="756" actId="571"/>
          <ac:spMkLst>
            <pc:docMk/>
            <pc:sldMk cId="2064383500" sldId="1467"/>
            <ac:spMk id="27" creationId="{66F26FCE-BEEE-4B55-9817-F991D8229497}"/>
          </ac:spMkLst>
        </pc:spChg>
        <pc:spChg chg="add del mod">
          <ac:chgData name="Hamlet Markarian" userId="4926d2b407f31d77" providerId="LiveId" clId="{14FE7C87-F20E-41B8-834C-2C9408A10E2C}" dt="2020-04-23T10:45:29.047" v="760" actId="478"/>
          <ac:spMkLst>
            <pc:docMk/>
            <pc:sldMk cId="2064383500" sldId="1467"/>
            <ac:spMk id="29" creationId="{F96C009A-D0FF-4A47-830D-2917BC024FC3}"/>
          </ac:spMkLst>
        </pc:spChg>
        <pc:spChg chg="add mod">
          <ac:chgData name="Hamlet Markarian" userId="4926d2b407f31d77" providerId="LiveId" clId="{14FE7C87-F20E-41B8-834C-2C9408A10E2C}" dt="2020-04-23T11:07:59.663" v="825" actId="1035"/>
          <ac:spMkLst>
            <pc:docMk/>
            <pc:sldMk cId="2064383500" sldId="1467"/>
            <ac:spMk id="32" creationId="{91452AD8-A16A-48F2-BA83-04FEECE0B0A7}"/>
          </ac:spMkLst>
        </pc:spChg>
        <pc:spChg chg="add mod">
          <ac:chgData name="Hamlet Markarian" userId="4926d2b407f31d77" providerId="LiveId" clId="{14FE7C87-F20E-41B8-834C-2C9408A10E2C}" dt="2020-04-23T11:23:35.680" v="1103" actId="14861"/>
          <ac:spMkLst>
            <pc:docMk/>
            <pc:sldMk cId="2064383500" sldId="1467"/>
            <ac:spMk id="37" creationId="{4C782392-67ED-45E0-BCBE-2283F8CBCC2A}"/>
          </ac:spMkLst>
        </pc:spChg>
        <pc:spChg chg="add mod">
          <ac:chgData name="Hamlet Markarian" userId="4926d2b407f31d77" providerId="LiveId" clId="{14FE7C87-F20E-41B8-834C-2C9408A10E2C}" dt="2020-04-23T11:23:35.680" v="1103" actId="14861"/>
          <ac:spMkLst>
            <pc:docMk/>
            <pc:sldMk cId="2064383500" sldId="1467"/>
            <ac:spMk id="38" creationId="{E807C1D1-9E57-4E23-A587-0951BEF26074}"/>
          </ac:spMkLst>
        </pc:spChg>
        <pc:spChg chg="add mod">
          <ac:chgData name="Hamlet Markarian" userId="4926d2b407f31d77" providerId="LiveId" clId="{14FE7C87-F20E-41B8-834C-2C9408A10E2C}" dt="2020-04-23T11:23:35.680" v="1103" actId="14861"/>
          <ac:spMkLst>
            <pc:docMk/>
            <pc:sldMk cId="2064383500" sldId="1467"/>
            <ac:spMk id="39" creationId="{96727C63-5948-4DA8-BC57-026CCE9276ED}"/>
          </ac:spMkLst>
        </pc:spChg>
        <pc:spChg chg="add mod ord">
          <ac:chgData name="Hamlet Markarian" userId="4926d2b407f31d77" providerId="LiveId" clId="{14FE7C87-F20E-41B8-834C-2C9408A10E2C}" dt="2020-04-23T11:23:35.680" v="1103" actId="14861"/>
          <ac:spMkLst>
            <pc:docMk/>
            <pc:sldMk cId="2064383500" sldId="1467"/>
            <ac:spMk id="40" creationId="{1B14C9FA-30E9-45E1-B23D-EEB3B3E62D30}"/>
          </ac:spMkLst>
        </pc:spChg>
        <pc:spChg chg="add mod ord">
          <ac:chgData name="Hamlet Markarian" userId="4926d2b407f31d77" providerId="LiveId" clId="{14FE7C87-F20E-41B8-834C-2C9408A10E2C}" dt="2020-04-23T11:23:35.680" v="1103" actId="14861"/>
          <ac:spMkLst>
            <pc:docMk/>
            <pc:sldMk cId="2064383500" sldId="1467"/>
            <ac:spMk id="41" creationId="{CF2C492F-B72D-47D9-BE5C-710FC3E1FEBD}"/>
          </ac:spMkLst>
        </pc:spChg>
        <pc:spChg chg="add del mod">
          <ac:chgData name="Hamlet Markarian" userId="4926d2b407f31d77" providerId="LiveId" clId="{14FE7C87-F20E-41B8-834C-2C9408A10E2C}" dt="2020-04-23T11:14:36.557" v="887" actId="478"/>
          <ac:spMkLst>
            <pc:docMk/>
            <pc:sldMk cId="2064383500" sldId="1467"/>
            <ac:spMk id="42" creationId="{2F932E65-831C-4CBB-898B-443D40294F0D}"/>
          </ac:spMkLst>
        </pc:spChg>
        <pc:spChg chg="add del mod">
          <ac:chgData name="Hamlet Markarian" userId="4926d2b407f31d77" providerId="LiveId" clId="{14FE7C87-F20E-41B8-834C-2C9408A10E2C}" dt="2020-04-23T11:12:42.670" v="865" actId="478"/>
          <ac:spMkLst>
            <pc:docMk/>
            <pc:sldMk cId="2064383500" sldId="1467"/>
            <ac:spMk id="43" creationId="{5BADF955-70ED-4544-A0E7-599563BBAAE4}"/>
          </ac:spMkLst>
        </pc:spChg>
        <pc:spChg chg="add mod">
          <ac:chgData name="Hamlet Markarian" userId="4926d2b407f31d77" providerId="LiveId" clId="{14FE7C87-F20E-41B8-834C-2C9408A10E2C}" dt="2020-04-23T11:23:35.680" v="1103" actId="14861"/>
          <ac:spMkLst>
            <pc:docMk/>
            <pc:sldMk cId="2064383500" sldId="1467"/>
            <ac:spMk id="44" creationId="{42A0D5B4-DF83-4913-BF40-F53C5A9569A5}"/>
          </ac:spMkLst>
        </pc:spChg>
        <pc:spChg chg="add del mod">
          <ac:chgData name="Hamlet Markarian" userId="4926d2b407f31d77" providerId="LiveId" clId="{14FE7C87-F20E-41B8-834C-2C9408A10E2C}" dt="2020-04-23T11:14:58.296" v="895" actId="478"/>
          <ac:spMkLst>
            <pc:docMk/>
            <pc:sldMk cId="2064383500" sldId="1467"/>
            <ac:spMk id="45" creationId="{8C7F23CB-89E9-4694-A776-37C5F9DAD941}"/>
          </ac:spMkLst>
        </pc:spChg>
        <pc:spChg chg="add mod">
          <ac:chgData name="Hamlet Markarian" userId="4926d2b407f31d77" providerId="LiveId" clId="{14FE7C87-F20E-41B8-834C-2C9408A10E2C}" dt="2020-04-23T11:23:35.680" v="1103" actId="14861"/>
          <ac:spMkLst>
            <pc:docMk/>
            <pc:sldMk cId="2064383500" sldId="1467"/>
            <ac:spMk id="46" creationId="{5A05FDD4-A4EE-42F6-8D44-209A370D6EEC}"/>
          </ac:spMkLst>
        </pc:spChg>
        <pc:spChg chg="add mod">
          <ac:chgData name="Hamlet Markarian" userId="4926d2b407f31d77" providerId="LiveId" clId="{14FE7C87-F20E-41B8-834C-2C9408A10E2C}" dt="2020-04-23T11:23:35.680" v="1103" actId="14861"/>
          <ac:spMkLst>
            <pc:docMk/>
            <pc:sldMk cId="2064383500" sldId="1467"/>
            <ac:spMk id="47" creationId="{7B395B81-E34C-4C61-9D39-CFA7C13470A0}"/>
          </ac:spMkLst>
        </pc:spChg>
        <pc:spChg chg="add mod">
          <ac:chgData name="Hamlet Markarian" userId="4926d2b407f31d77" providerId="LiveId" clId="{14FE7C87-F20E-41B8-834C-2C9408A10E2C}" dt="2020-04-23T11:23:35.680" v="1103" actId="14861"/>
          <ac:spMkLst>
            <pc:docMk/>
            <pc:sldMk cId="2064383500" sldId="1467"/>
            <ac:spMk id="48" creationId="{B65DE4B8-52D5-4256-82EA-DF83C32A779C}"/>
          </ac:spMkLst>
        </pc:spChg>
        <pc:spChg chg="add mod ord">
          <ac:chgData name="Hamlet Markarian" userId="4926d2b407f31d77" providerId="LiveId" clId="{14FE7C87-F20E-41B8-834C-2C9408A10E2C}" dt="2020-04-23T11:23:35.680" v="1103" actId="14861"/>
          <ac:spMkLst>
            <pc:docMk/>
            <pc:sldMk cId="2064383500" sldId="1467"/>
            <ac:spMk id="49" creationId="{E677E611-E117-48EE-BD12-A0014AF2BD4D}"/>
          </ac:spMkLst>
        </pc:spChg>
        <pc:spChg chg="add mod ord">
          <ac:chgData name="Hamlet Markarian" userId="4926d2b407f31d77" providerId="LiveId" clId="{14FE7C87-F20E-41B8-834C-2C9408A10E2C}" dt="2020-04-23T11:23:35.680" v="1103" actId="14861"/>
          <ac:spMkLst>
            <pc:docMk/>
            <pc:sldMk cId="2064383500" sldId="1467"/>
            <ac:spMk id="50" creationId="{34A971CF-8B45-49B0-A5E2-0305AFB8D1FB}"/>
          </ac:spMkLst>
        </pc:spChg>
        <pc:spChg chg="add mod">
          <ac:chgData name="Hamlet Markarian" userId="4926d2b407f31d77" providerId="LiveId" clId="{14FE7C87-F20E-41B8-834C-2C9408A10E2C}" dt="2020-04-23T11:23:35.680" v="1103" actId="14861"/>
          <ac:spMkLst>
            <pc:docMk/>
            <pc:sldMk cId="2064383500" sldId="1467"/>
            <ac:spMk id="51" creationId="{709441F3-589B-4301-8A31-958E4B3B806D}"/>
          </ac:spMkLst>
        </pc:spChg>
        <pc:graphicFrameChg chg="del">
          <ac:chgData name="Hamlet Markarian" userId="4926d2b407f31d77" providerId="LiveId" clId="{14FE7C87-F20E-41B8-834C-2C9408A10E2C}" dt="2020-04-23T10:30:57.549" v="699" actId="478"/>
          <ac:graphicFrameMkLst>
            <pc:docMk/>
            <pc:sldMk cId="2064383500" sldId="1467"/>
            <ac:graphicFrameMk id="6" creationId="{BDE58D7C-308A-42F1-B769-D0CA5BC6D254}"/>
          </ac:graphicFrameMkLst>
        </pc:graphicFrameChg>
        <pc:graphicFrameChg chg="del">
          <ac:chgData name="Hamlet Markarian" userId="4926d2b407f31d77" providerId="LiveId" clId="{14FE7C87-F20E-41B8-834C-2C9408A10E2C}" dt="2020-04-23T10:30:57.549" v="699" actId="478"/>
          <ac:graphicFrameMkLst>
            <pc:docMk/>
            <pc:sldMk cId="2064383500" sldId="1467"/>
            <ac:graphicFrameMk id="9" creationId="{14FEA120-1666-4644-B049-8BF898F42E0C}"/>
          </ac:graphicFrameMkLst>
        </pc:graphicFrameChg>
        <pc:graphicFrameChg chg="add mod">
          <ac:chgData name="Hamlet Markarian" userId="4926d2b407f31d77" providerId="LiveId" clId="{14FE7C87-F20E-41B8-834C-2C9408A10E2C}" dt="2020-04-23T11:07:25.942" v="812" actId="1076"/>
          <ac:graphicFrameMkLst>
            <pc:docMk/>
            <pc:sldMk cId="2064383500" sldId="1467"/>
            <ac:graphicFrameMk id="25" creationId="{41C6E78A-AB73-4B8F-B3B9-1E4011BF7F0D}"/>
          </ac:graphicFrameMkLst>
        </pc:graphicFrameChg>
        <pc:graphicFrameChg chg="add del mod">
          <ac:chgData name="Hamlet Markarian" userId="4926d2b407f31d77" providerId="LiveId" clId="{14FE7C87-F20E-41B8-834C-2C9408A10E2C}" dt="2020-04-23T10:45:29.047" v="760" actId="478"/>
          <ac:graphicFrameMkLst>
            <pc:docMk/>
            <pc:sldMk cId="2064383500" sldId="1467"/>
            <ac:graphicFrameMk id="28" creationId="{CC34B016-51A5-4ED2-97B7-D01149B31C12}"/>
          </ac:graphicFrameMkLst>
        </pc:graphicFrameChg>
        <pc:graphicFrameChg chg="add mod">
          <ac:chgData name="Hamlet Markarian" userId="4926d2b407f31d77" providerId="LiveId" clId="{14FE7C87-F20E-41B8-834C-2C9408A10E2C}" dt="2020-04-23T11:07:25.942" v="812" actId="1076"/>
          <ac:graphicFrameMkLst>
            <pc:docMk/>
            <pc:sldMk cId="2064383500" sldId="1467"/>
            <ac:graphicFrameMk id="31" creationId="{9B41BC3E-6CEF-4A9C-9204-58C9802A4753}"/>
          </ac:graphicFrameMkLst>
        </pc:graphicFrameChg>
        <pc:graphicFrameChg chg="add del mod">
          <ac:chgData name="Hamlet Markarian" userId="4926d2b407f31d77" providerId="LiveId" clId="{14FE7C87-F20E-41B8-834C-2C9408A10E2C}" dt="2020-04-23T11:06:21.568" v="806" actId="478"/>
          <ac:graphicFrameMkLst>
            <pc:docMk/>
            <pc:sldMk cId="2064383500" sldId="1467"/>
            <ac:graphicFrameMk id="33" creationId="{9F205F96-FE8F-42C7-B33A-7D3B30C51131}"/>
          </ac:graphicFrameMkLst>
        </pc:graphicFrameChg>
        <pc:graphicFrameChg chg="add del mod">
          <ac:chgData name="Hamlet Markarian" userId="4926d2b407f31d77" providerId="LiveId" clId="{14FE7C87-F20E-41B8-834C-2C9408A10E2C}" dt="2020-04-23T11:07:12.648" v="811" actId="478"/>
          <ac:graphicFrameMkLst>
            <pc:docMk/>
            <pc:sldMk cId="2064383500" sldId="1467"/>
            <ac:graphicFrameMk id="34" creationId="{86BEBA74-B005-4200-9DD0-24ADB4F5B96E}"/>
          </ac:graphicFrameMkLst>
        </pc:graphicFrameChg>
        <pc:graphicFrameChg chg="add del mod">
          <ac:chgData name="Hamlet Markarian" userId="4926d2b407f31d77" providerId="LiveId" clId="{14FE7C87-F20E-41B8-834C-2C9408A10E2C}" dt="2020-04-23T11:08:51.909" v="834" actId="478"/>
          <ac:graphicFrameMkLst>
            <pc:docMk/>
            <pc:sldMk cId="2064383500" sldId="1467"/>
            <ac:graphicFrameMk id="35" creationId="{5D24E32F-0166-4FDA-AF7A-53D65AC238DE}"/>
          </ac:graphicFrameMkLst>
        </pc:graphicFrameChg>
        <pc:graphicFrameChg chg="add del">
          <ac:chgData name="Hamlet Markarian" userId="4926d2b407f31d77" providerId="LiveId" clId="{14FE7C87-F20E-41B8-834C-2C9408A10E2C}" dt="2020-04-23T11:09:27.769" v="836" actId="478"/>
          <ac:graphicFrameMkLst>
            <pc:docMk/>
            <pc:sldMk cId="2064383500" sldId="1467"/>
            <ac:graphicFrameMk id="36" creationId="{171D33F2-0E0B-496F-96E5-5534F3F9B7AD}"/>
          </ac:graphicFrameMkLst>
        </pc:graphicFrameChg>
        <pc:cxnChg chg="add">
          <ac:chgData name="Hamlet Markarian" userId="4926d2b407f31d77" providerId="LiveId" clId="{14FE7C87-F20E-41B8-834C-2C9408A10E2C}" dt="2020-04-23T10:41:28.657" v="711"/>
          <ac:cxnSpMkLst>
            <pc:docMk/>
            <pc:sldMk cId="2064383500" sldId="1467"/>
            <ac:cxnSpMk id="20" creationId="{35A660EE-0FC2-4C1D-86B6-B64A2889C8E9}"/>
          </ac:cxnSpMkLst>
        </pc:cxnChg>
      </pc:sldChg>
      <pc:sldChg chg="modSp">
        <pc:chgData name="Hamlet Markarian" userId="4926d2b407f31d77" providerId="LiveId" clId="{14FE7C87-F20E-41B8-834C-2C9408A10E2C}" dt="2020-04-23T11:35:02.877" v="1214" actId="1036"/>
        <pc:sldMkLst>
          <pc:docMk/>
          <pc:sldMk cId="916088381" sldId="1468"/>
        </pc:sldMkLst>
        <pc:spChg chg="mod">
          <ac:chgData name="Hamlet Markarian" userId="4926d2b407f31d77" providerId="LiveId" clId="{14FE7C87-F20E-41B8-834C-2C9408A10E2C}" dt="2020-04-23T11:34:40.792" v="1201"/>
          <ac:spMkLst>
            <pc:docMk/>
            <pc:sldMk cId="916088381" sldId="1468"/>
            <ac:spMk id="7" creationId="{D2D212B0-9DBD-419F-A66E-FB6B2D896DEC}"/>
          </ac:spMkLst>
        </pc:spChg>
        <pc:spChg chg="mod">
          <ac:chgData name="Hamlet Markarian" userId="4926d2b407f31d77" providerId="LiveId" clId="{14FE7C87-F20E-41B8-834C-2C9408A10E2C}" dt="2020-04-23T11:34:48.230" v="1203" actId="20577"/>
          <ac:spMkLst>
            <pc:docMk/>
            <pc:sldMk cId="916088381" sldId="1468"/>
            <ac:spMk id="11" creationId="{A506CE94-CAF8-4717-A14A-BFE3F0380C9D}"/>
          </ac:spMkLst>
        </pc:spChg>
        <pc:spChg chg="mod">
          <ac:chgData name="Hamlet Markarian" userId="4926d2b407f31d77" providerId="LiveId" clId="{14FE7C87-F20E-41B8-834C-2C9408A10E2C}" dt="2020-04-23T11:35:02.877" v="1214" actId="1036"/>
          <ac:spMkLst>
            <pc:docMk/>
            <pc:sldMk cId="916088381" sldId="1468"/>
            <ac:spMk id="12" creationId="{1815562C-8C22-4B62-8312-F20F2BA5FC04}"/>
          </ac:spMkLst>
        </pc:spChg>
        <pc:graphicFrameChg chg="mod">
          <ac:chgData name="Hamlet Markarian" userId="4926d2b407f31d77" providerId="LiveId" clId="{14FE7C87-F20E-41B8-834C-2C9408A10E2C}" dt="2020-04-23T11:35:02.877" v="1214" actId="1036"/>
          <ac:graphicFrameMkLst>
            <pc:docMk/>
            <pc:sldMk cId="916088381" sldId="1468"/>
            <ac:graphicFrameMk id="6" creationId="{BDE58D7C-308A-42F1-B769-D0CA5BC6D254}"/>
          </ac:graphicFrameMkLst>
        </pc:graphicFrameChg>
        <pc:graphicFrameChg chg="mod">
          <ac:chgData name="Hamlet Markarian" userId="4926d2b407f31d77" providerId="LiveId" clId="{14FE7C87-F20E-41B8-834C-2C9408A10E2C}" dt="2020-04-23T11:35:02.877" v="1214" actId="1036"/>
          <ac:graphicFrameMkLst>
            <pc:docMk/>
            <pc:sldMk cId="916088381" sldId="1468"/>
            <ac:graphicFrameMk id="9" creationId="{14FEA120-1666-4644-B049-8BF898F42E0C}"/>
          </ac:graphicFrameMkLst>
        </pc:graphicFrameChg>
        <pc:graphicFrameChg chg="mod">
          <ac:chgData name="Hamlet Markarian" userId="4926d2b407f31d77" providerId="LiveId" clId="{14FE7C87-F20E-41B8-834C-2C9408A10E2C}" dt="2020-04-23T11:35:02.877" v="1214" actId="1036"/>
          <ac:graphicFrameMkLst>
            <pc:docMk/>
            <pc:sldMk cId="916088381" sldId="1468"/>
            <ac:graphicFrameMk id="18" creationId="{E1AF6A26-EF97-47E1-A8BB-EEE5A8964C03}"/>
          </ac:graphicFrameMkLst>
        </pc:graphicFrameChg>
      </pc:sldChg>
      <pc:sldChg chg="addSp delSp modSp">
        <pc:chgData name="Hamlet Markarian" userId="4926d2b407f31d77" providerId="LiveId" clId="{14FE7C87-F20E-41B8-834C-2C9408A10E2C}" dt="2020-04-23T17:12:25.166" v="3694" actId="6549"/>
        <pc:sldMkLst>
          <pc:docMk/>
          <pc:sldMk cId="1352990287" sldId="1471"/>
        </pc:sldMkLst>
        <pc:spChg chg="del">
          <ac:chgData name="Hamlet Markarian" userId="4926d2b407f31d77" providerId="LiveId" clId="{14FE7C87-F20E-41B8-834C-2C9408A10E2C}" dt="2020-04-23T09:46:23.025" v="560" actId="478"/>
          <ac:spMkLst>
            <pc:docMk/>
            <pc:sldMk cId="1352990287" sldId="1471"/>
            <ac:spMk id="11" creationId="{A506CE94-CAF8-4717-A14A-BFE3F0380C9D}"/>
          </ac:spMkLst>
        </pc:spChg>
        <pc:spChg chg="del">
          <ac:chgData name="Hamlet Markarian" userId="4926d2b407f31d77" providerId="LiveId" clId="{14FE7C87-F20E-41B8-834C-2C9408A10E2C}" dt="2020-04-23T09:46:08.783" v="558" actId="478"/>
          <ac:spMkLst>
            <pc:docMk/>
            <pc:sldMk cId="1352990287" sldId="1471"/>
            <ac:spMk id="18" creationId="{A7CE4857-6387-4DF1-9EB2-108609D0F9B6}"/>
          </ac:spMkLst>
        </pc:spChg>
        <pc:spChg chg="add">
          <ac:chgData name="Hamlet Markarian" userId="4926d2b407f31d77" providerId="LiveId" clId="{14FE7C87-F20E-41B8-834C-2C9408A10E2C}" dt="2020-04-23T09:46:09.261" v="559"/>
          <ac:spMkLst>
            <pc:docMk/>
            <pc:sldMk cId="1352990287" sldId="1471"/>
            <ac:spMk id="31" creationId="{85629DA7-98EB-4703-B597-9F49A50F7368}"/>
          </ac:spMkLst>
        </pc:spChg>
        <pc:spChg chg="add">
          <ac:chgData name="Hamlet Markarian" userId="4926d2b407f31d77" providerId="LiveId" clId="{14FE7C87-F20E-41B8-834C-2C9408A10E2C}" dt="2020-04-23T09:46:23.400" v="561"/>
          <ac:spMkLst>
            <pc:docMk/>
            <pc:sldMk cId="1352990287" sldId="1471"/>
            <ac:spMk id="52" creationId="{8DCD52AE-805F-48D2-8AF9-8BA7997384B2}"/>
          </ac:spMkLst>
        </pc:spChg>
        <pc:graphicFrameChg chg="del">
          <ac:chgData name="Hamlet Markarian" userId="4926d2b407f31d77" providerId="LiveId" clId="{14FE7C87-F20E-41B8-834C-2C9408A10E2C}" dt="2020-04-23T09:46:08.783" v="558" actId="478"/>
          <ac:graphicFrameMkLst>
            <pc:docMk/>
            <pc:sldMk cId="1352990287" sldId="1471"/>
            <ac:graphicFrameMk id="17" creationId="{ABF6C423-7B9F-44EB-BAE7-D095B917D93A}"/>
          </ac:graphicFrameMkLst>
        </pc:graphicFrameChg>
        <pc:graphicFrameChg chg="add modGraphic">
          <ac:chgData name="Hamlet Markarian" userId="4926d2b407f31d77" providerId="LiveId" clId="{14FE7C87-F20E-41B8-834C-2C9408A10E2C}" dt="2020-04-23T17:12:25.166" v="3694" actId="6549"/>
          <ac:graphicFrameMkLst>
            <pc:docMk/>
            <pc:sldMk cId="1352990287" sldId="1471"/>
            <ac:graphicFrameMk id="29" creationId="{FF09B038-91FD-4885-A047-92E595FE4730}"/>
          </ac:graphicFrameMkLst>
        </pc:graphicFrameChg>
        <pc:picChg chg="del">
          <ac:chgData name="Hamlet Markarian" userId="4926d2b407f31d77" providerId="LiveId" clId="{14FE7C87-F20E-41B8-834C-2C9408A10E2C}" dt="2020-04-23T09:46:08.783" v="558" actId="478"/>
          <ac:picMkLst>
            <pc:docMk/>
            <pc:sldMk cId="1352990287" sldId="1471"/>
            <ac:picMk id="9" creationId="{95528920-B307-4171-8EEA-AC71797AEB1E}"/>
          </ac:picMkLst>
        </pc:picChg>
        <pc:picChg chg="del">
          <ac:chgData name="Hamlet Markarian" userId="4926d2b407f31d77" providerId="LiveId" clId="{14FE7C87-F20E-41B8-834C-2C9408A10E2C}" dt="2020-04-23T09:46:08.783" v="558" actId="478"/>
          <ac:picMkLst>
            <pc:docMk/>
            <pc:sldMk cId="1352990287" sldId="1471"/>
            <ac:picMk id="22" creationId="{9D463E7A-CD43-4388-B752-8CD735D9295F}"/>
          </ac:picMkLst>
        </pc:picChg>
        <pc:picChg chg="del">
          <ac:chgData name="Hamlet Markarian" userId="4926d2b407f31d77" providerId="LiveId" clId="{14FE7C87-F20E-41B8-834C-2C9408A10E2C}" dt="2020-04-23T09:46:08.783" v="558" actId="478"/>
          <ac:picMkLst>
            <pc:docMk/>
            <pc:sldMk cId="1352990287" sldId="1471"/>
            <ac:picMk id="23" creationId="{3B5292EE-33D2-47F2-946A-2FB9881D8C51}"/>
          </ac:picMkLst>
        </pc:picChg>
        <pc:picChg chg="del">
          <ac:chgData name="Hamlet Markarian" userId="4926d2b407f31d77" providerId="LiveId" clId="{14FE7C87-F20E-41B8-834C-2C9408A10E2C}" dt="2020-04-23T09:46:08.783" v="558" actId="478"/>
          <ac:picMkLst>
            <pc:docMk/>
            <pc:sldMk cId="1352990287" sldId="1471"/>
            <ac:picMk id="24" creationId="{A57B1ED5-B0A5-4393-BE51-30E2C447A563}"/>
          </ac:picMkLst>
        </pc:picChg>
        <pc:picChg chg="del">
          <ac:chgData name="Hamlet Markarian" userId="4926d2b407f31d77" providerId="LiveId" clId="{14FE7C87-F20E-41B8-834C-2C9408A10E2C}" dt="2020-04-23T09:46:08.783" v="558" actId="478"/>
          <ac:picMkLst>
            <pc:docMk/>
            <pc:sldMk cId="1352990287" sldId="1471"/>
            <ac:picMk id="25" creationId="{A173D3D0-58FE-4B54-9354-1C8B16D47CD3}"/>
          </ac:picMkLst>
        </pc:picChg>
        <pc:picChg chg="del">
          <ac:chgData name="Hamlet Markarian" userId="4926d2b407f31d77" providerId="LiveId" clId="{14FE7C87-F20E-41B8-834C-2C9408A10E2C}" dt="2020-04-23T09:46:08.783" v="558" actId="478"/>
          <ac:picMkLst>
            <pc:docMk/>
            <pc:sldMk cId="1352990287" sldId="1471"/>
            <ac:picMk id="26" creationId="{3B50997D-996B-4944-9654-A0D0510841E8}"/>
          </ac:picMkLst>
        </pc:picChg>
        <pc:picChg chg="del">
          <ac:chgData name="Hamlet Markarian" userId="4926d2b407f31d77" providerId="LiveId" clId="{14FE7C87-F20E-41B8-834C-2C9408A10E2C}" dt="2020-04-23T09:46:08.783" v="558" actId="478"/>
          <ac:picMkLst>
            <pc:docMk/>
            <pc:sldMk cId="1352990287" sldId="1471"/>
            <ac:picMk id="27" creationId="{71D7DB28-4625-45E0-9C3F-DF116492928D}"/>
          </ac:picMkLst>
        </pc:picChg>
        <pc:picChg chg="del">
          <ac:chgData name="Hamlet Markarian" userId="4926d2b407f31d77" providerId="LiveId" clId="{14FE7C87-F20E-41B8-834C-2C9408A10E2C}" dt="2020-04-23T09:46:08.783" v="558" actId="478"/>
          <ac:picMkLst>
            <pc:docMk/>
            <pc:sldMk cId="1352990287" sldId="1471"/>
            <ac:picMk id="28" creationId="{68AE6701-437B-4B8E-AF10-2A6BB8812FC4}"/>
          </ac:picMkLst>
        </pc:picChg>
        <pc:picChg chg="del">
          <ac:chgData name="Hamlet Markarian" userId="4926d2b407f31d77" providerId="LiveId" clId="{14FE7C87-F20E-41B8-834C-2C9408A10E2C}" dt="2020-04-23T09:46:08.783" v="558" actId="478"/>
          <ac:picMkLst>
            <pc:docMk/>
            <pc:sldMk cId="1352990287" sldId="1471"/>
            <ac:picMk id="32" creationId="{A6DC601F-0EAE-4016-8106-576451B4C30E}"/>
          </ac:picMkLst>
        </pc:picChg>
        <pc:picChg chg="del">
          <ac:chgData name="Hamlet Markarian" userId="4926d2b407f31d77" providerId="LiveId" clId="{14FE7C87-F20E-41B8-834C-2C9408A10E2C}" dt="2020-04-23T09:46:08.783" v="558" actId="478"/>
          <ac:picMkLst>
            <pc:docMk/>
            <pc:sldMk cId="1352990287" sldId="1471"/>
            <ac:picMk id="33" creationId="{E3E90226-FBE0-4067-9F12-6D4006BE23E3}"/>
          </ac:picMkLst>
        </pc:picChg>
        <pc:picChg chg="del">
          <ac:chgData name="Hamlet Markarian" userId="4926d2b407f31d77" providerId="LiveId" clId="{14FE7C87-F20E-41B8-834C-2C9408A10E2C}" dt="2020-04-23T09:46:08.783" v="558" actId="478"/>
          <ac:picMkLst>
            <pc:docMk/>
            <pc:sldMk cId="1352990287" sldId="1471"/>
            <ac:picMk id="34" creationId="{15A378FC-B461-4223-A905-1E71962C55DC}"/>
          </ac:picMkLst>
        </pc:picChg>
        <pc:picChg chg="del">
          <ac:chgData name="Hamlet Markarian" userId="4926d2b407f31d77" providerId="LiveId" clId="{14FE7C87-F20E-41B8-834C-2C9408A10E2C}" dt="2020-04-23T09:46:08.783" v="558" actId="478"/>
          <ac:picMkLst>
            <pc:docMk/>
            <pc:sldMk cId="1352990287" sldId="1471"/>
            <ac:picMk id="35" creationId="{3A7F6B9C-5524-4B77-8817-A6963C825D14}"/>
          </ac:picMkLst>
        </pc:picChg>
        <pc:picChg chg="del">
          <ac:chgData name="Hamlet Markarian" userId="4926d2b407f31d77" providerId="LiveId" clId="{14FE7C87-F20E-41B8-834C-2C9408A10E2C}" dt="2020-04-23T09:46:08.783" v="558" actId="478"/>
          <ac:picMkLst>
            <pc:docMk/>
            <pc:sldMk cId="1352990287" sldId="1471"/>
            <ac:picMk id="36" creationId="{BAF14DB3-7410-47F7-87FE-310567003801}"/>
          </ac:picMkLst>
        </pc:picChg>
        <pc:picChg chg="del">
          <ac:chgData name="Hamlet Markarian" userId="4926d2b407f31d77" providerId="LiveId" clId="{14FE7C87-F20E-41B8-834C-2C9408A10E2C}" dt="2020-04-23T09:46:08.783" v="558" actId="478"/>
          <ac:picMkLst>
            <pc:docMk/>
            <pc:sldMk cId="1352990287" sldId="1471"/>
            <ac:picMk id="37" creationId="{15BCB613-145C-4FED-9ECC-2DBDA24F4979}"/>
          </ac:picMkLst>
        </pc:picChg>
        <pc:picChg chg="add">
          <ac:chgData name="Hamlet Markarian" userId="4926d2b407f31d77" providerId="LiveId" clId="{14FE7C87-F20E-41B8-834C-2C9408A10E2C}" dt="2020-04-23T09:46:09.261" v="559"/>
          <ac:picMkLst>
            <pc:docMk/>
            <pc:sldMk cId="1352990287" sldId="1471"/>
            <ac:picMk id="38" creationId="{FB04F78C-C6E8-4B0E-956B-8F67C835BE9A}"/>
          </ac:picMkLst>
        </pc:picChg>
        <pc:picChg chg="add">
          <ac:chgData name="Hamlet Markarian" userId="4926d2b407f31d77" providerId="LiveId" clId="{14FE7C87-F20E-41B8-834C-2C9408A10E2C}" dt="2020-04-23T09:46:09.261" v="559"/>
          <ac:picMkLst>
            <pc:docMk/>
            <pc:sldMk cId="1352990287" sldId="1471"/>
            <ac:picMk id="39" creationId="{7D9E80C5-97EB-4973-86B7-F400F240D667}"/>
          </ac:picMkLst>
        </pc:picChg>
        <pc:picChg chg="add">
          <ac:chgData name="Hamlet Markarian" userId="4926d2b407f31d77" providerId="LiveId" clId="{14FE7C87-F20E-41B8-834C-2C9408A10E2C}" dt="2020-04-23T09:46:09.261" v="559"/>
          <ac:picMkLst>
            <pc:docMk/>
            <pc:sldMk cId="1352990287" sldId="1471"/>
            <ac:picMk id="40" creationId="{557A6B14-5C90-4497-847E-AD30B06832E5}"/>
          </ac:picMkLst>
        </pc:picChg>
        <pc:picChg chg="add">
          <ac:chgData name="Hamlet Markarian" userId="4926d2b407f31d77" providerId="LiveId" clId="{14FE7C87-F20E-41B8-834C-2C9408A10E2C}" dt="2020-04-23T09:46:09.261" v="559"/>
          <ac:picMkLst>
            <pc:docMk/>
            <pc:sldMk cId="1352990287" sldId="1471"/>
            <ac:picMk id="41" creationId="{61134AE3-A0A7-4A58-966F-BA6EAC915A46}"/>
          </ac:picMkLst>
        </pc:picChg>
        <pc:picChg chg="add">
          <ac:chgData name="Hamlet Markarian" userId="4926d2b407f31d77" providerId="LiveId" clId="{14FE7C87-F20E-41B8-834C-2C9408A10E2C}" dt="2020-04-23T09:46:09.261" v="559"/>
          <ac:picMkLst>
            <pc:docMk/>
            <pc:sldMk cId="1352990287" sldId="1471"/>
            <ac:picMk id="42" creationId="{A432B649-4AEF-4962-AA71-B8BA603B278B}"/>
          </ac:picMkLst>
        </pc:picChg>
        <pc:picChg chg="add">
          <ac:chgData name="Hamlet Markarian" userId="4926d2b407f31d77" providerId="LiveId" clId="{14FE7C87-F20E-41B8-834C-2C9408A10E2C}" dt="2020-04-23T09:46:09.261" v="559"/>
          <ac:picMkLst>
            <pc:docMk/>
            <pc:sldMk cId="1352990287" sldId="1471"/>
            <ac:picMk id="43" creationId="{5589330D-1C33-4E23-8D18-01347749D6BC}"/>
          </ac:picMkLst>
        </pc:picChg>
        <pc:picChg chg="add">
          <ac:chgData name="Hamlet Markarian" userId="4926d2b407f31d77" providerId="LiveId" clId="{14FE7C87-F20E-41B8-834C-2C9408A10E2C}" dt="2020-04-23T09:46:09.261" v="559"/>
          <ac:picMkLst>
            <pc:docMk/>
            <pc:sldMk cId="1352990287" sldId="1471"/>
            <ac:picMk id="44" creationId="{A2D5C868-45CE-491A-94EA-5F9C362FD698}"/>
          </ac:picMkLst>
        </pc:picChg>
        <pc:picChg chg="add">
          <ac:chgData name="Hamlet Markarian" userId="4926d2b407f31d77" providerId="LiveId" clId="{14FE7C87-F20E-41B8-834C-2C9408A10E2C}" dt="2020-04-23T09:46:09.261" v="559"/>
          <ac:picMkLst>
            <pc:docMk/>
            <pc:sldMk cId="1352990287" sldId="1471"/>
            <ac:picMk id="45" creationId="{A4B60D92-7503-4C10-811F-989D605AAA1A}"/>
          </ac:picMkLst>
        </pc:picChg>
        <pc:picChg chg="add">
          <ac:chgData name="Hamlet Markarian" userId="4926d2b407f31d77" providerId="LiveId" clId="{14FE7C87-F20E-41B8-834C-2C9408A10E2C}" dt="2020-04-23T09:46:09.261" v="559"/>
          <ac:picMkLst>
            <pc:docMk/>
            <pc:sldMk cId="1352990287" sldId="1471"/>
            <ac:picMk id="46" creationId="{5BE08649-1316-4249-87A0-5611D29DD8CF}"/>
          </ac:picMkLst>
        </pc:picChg>
        <pc:picChg chg="add">
          <ac:chgData name="Hamlet Markarian" userId="4926d2b407f31d77" providerId="LiveId" clId="{14FE7C87-F20E-41B8-834C-2C9408A10E2C}" dt="2020-04-23T09:46:09.261" v="559"/>
          <ac:picMkLst>
            <pc:docMk/>
            <pc:sldMk cId="1352990287" sldId="1471"/>
            <ac:picMk id="47" creationId="{697E6956-4AC2-4D7A-830F-51ED8465D75E}"/>
          </ac:picMkLst>
        </pc:picChg>
        <pc:picChg chg="add">
          <ac:chgData name="Hamlet Markarian" userId="4926d2b407f31d77" providerId="LiveId" clId="{14FE7C87-F20E-41B8-834C-2C9408A10E2C}" dt="2020-04-23T09:46:09.261" v="559"/>
          <ac:picMkLst>
            <pc:docMk/>
            <pc:sldMk cId="1352990287" sldId="1471"/>
            <ac:picMk id="48" creationId="{862A713C-1C68-4A1C-A1DF-172C0DFE3961}"/>
          </ac:picMkLst>
        </pc:picChg>
        <pc:picChg chg="add">
          <ac:chgData name="Hamlet Markarian" userId="4926d2b407f31d77" providerId="LiveId" clId="{14FE7C87-F20E-41B8-834C-2C9408A10E2C}" dt="2020-04-23T09:46:09.261" v="559"/>
          <ac:picMkLst>
            <pc:docMk/>
            <pc:sldMk cId="1352990287" sldId="1471"/>
            <ac:picMk id="49" creationId="{F11F91B9-52D8-4241-9D43-A3B33446292A}"/>
          </ac:picMkLst>
        </pc:picChg>
        <pc:picChg chg="add">
          <ac:chgData name="Hamlet Markarian" userId="4926d2b407f31d77" providerId="LiveId" clId="{14FE7C87-F20E-41B8-834C-2C9408A10E2C}" dt="2020-04-23T09:46:09.261" v="559"/>
          <ac:picMkLst>
            <pc:docMk/>
            <pc:sldMk cId="1352990287" sldId="1471"/>
            <ac:picMk id="50" creationId="{49FECDCA-99F8-4AFB-BCB3-D3EDF4D9C392}"/>
          </ac:picMkLst>
        </pc:picChg>
        <pc:picChg chg="add">
          <ac:chgData name="Hamlet Markarian" userId="4926d2b407f31d77" providerId="LiveId" clId="{14FE7C87-F20E-41B8-834C-2C9408A10E2C}" dt="2020-04-23T09:46:09.261" v="559"/>
          <ac:picMkLst>
            <pc:docMk/>
            <pc:sldMk cId="1352990287" sldId="1471"/>
            <ac:picMk id="51" creationId="{C6664DA6-9F2A-42A4-A845-D6E79BF904F6}"/>
          </ac:picMkLst>
        </pc:picChg>
      </pc:sldChg>
      <pc:sldChg chg="addSp modSp">
        <pc:chgData name="Hamlet Markarian" userId="4926d2b407f31d77" providerId="LiveId" clId="{14FE7C87-F20E-41B8-834C-2C9408A10E2C}" dt="2020-04-23T17:03:27.623" v="3639" actId="207"/>
        <pc:sldMkLst>
          <pc:docMk/>
          <pc:sldMk cId="1592145970" sldId="1472"/>
        </pc:sldMkLst>
        <pc:spChg chg="add">
          <ac:chgData name="Hamlet Markarian" userId="4926d2b407f31d77" providerId="LiveId" clId="{14FE7C87-F20E-41B8-834C-2C9408A10E2C}" dt="2020-04-23T13:04:09.053" v="1784"/>
          <ac:spMkLst>
            <pc:docMk/>
            <pc:sldMk cId="1592145970" sldId="1472"/>
            <ac:spMk id="9" creationId="{EC57CB1A-BF19-44A3-AA01-364FE89A0DA1}"/>
          </ac:spMkLst>
        </pc:spChg>
        <pc:graphicFrameChg chg="mod modGraphic">
          <ac:chgData name="Hamlet Markarian" userId="4926d2b407f31d77" providerId="LiveId" clId="{14FE7C87-F20E-41B8-834C-2C9408A10E2C}" dt="2020-04-23T17:03:27.623" v="3639" actId="207"/>
          <ac:graphicFrameMkLst>
            <pc:docMk/>
            <pc:sldMk cId="1592145970" sldId="1472"/>
            <ac:graphicFrameMk id="8" creationId="{F04B45DF-53B3-4DD4-A579-83AE4F7722B1}"/>
          </ac:graphicFrameMkLst>
        </pc:graphicFrameChg>
        <pc:picChg chg="add">
          <ac:chgData name="Hamlet Markarian" userId="4926d2b407f31d77" providerId="LiveId" clId="{14FE7C87-F20E-41B8-834C-2C9408A10E2C}" dt="2020-04-23T13:04:09.053" v="1784"/>
          <ac:picMkLst>
            <pc:docMk/>
            <pc:sldMk cId="1592145970" sldId="1472"/>
            <ac:picMk id="10" creationId="{62FD79A4-CD61-40D0-90B2-676E7CBE1381}"/>
          </ac:picMkLst>
        </pc:picChg>
        <pc:cxnChg chg="add">
          <ac:chgData name="Hamlet Markarian" userId="4926d2b407f31d77" providerId="LiveId" clId="{14FE7C87-F20E-41B8-834C-2C9408A10E2C}" dt="2020-04-23T13:04:09.053" v="1784"/>
          <ac:cxnSpMkLst>
            <pc:docMk/>
            <pc:sldMk cId="1592145970" sldId="1472"/>
            <ac:cxnSpMk id="11" creationId="{A0ED6752-6638-44D2-9266-4BFDB015CFA9}"/>
          </ac:cxnSpMkLst>
        </pc:cxnChg>
      </pc:sldChg>
      <pc:sldChg chg="addSp delSp modSp">
        <pc:chgData name="Hamlet Markarian" userId="4926d2b407f31d77" providerId="LiveId" clId="{14FE7C87-F20E-41B8-834C-2C9408A10E2C}" dt="2020-04-23T14:00:52.579" v="2318" actId="1076"/>
        <pc:sldMkLst>
          <pc:docMk/>
          <pc:sldMk cId="137412399" sldId="1473"/>
        </pc:sldMkLst>
        <pc:spChg chg="mod ord">
          <ac:chgData name="Hamlet Markarian" userId="4926d2b407f31d77" providerId="LiveId" clId="{14FE7C87-F20E-41B8-834C-2C9408A10E2C}" dt="2020-04-22T09:48:40.240" v="127" actId="1076"/>
          <ac:spMkLst>
            <pc:docMk/>
            <pc:sldMk cId="137412399" sldId="1473"/>
            <ac:spMk id="19" creationId="{42101231-1855-46EE-A3D9-B84E75ACB56A}"/>
          </ac:spMkLst>
        </pc:spChg>
        <pc:spChg chg="mod">
          <ac:chgData name="Hamlet Markarian" userId="4926d2b407f31d77" providerId="LiveId" clId="{14FE7C87-F20E-41B8-834C-2C9408A10E2C}" dt="2020-04-23T13:56:27.662" v="2274"/>
          <ac:spMkLst>
            <pc:docMk/>
            <pc:sldMk cId="137412399" sldId="1473"/>
            <ac:spMk id="26" creationId="{4A907CF8-2E71-4A2C-A291-5F47B1842B90}"/>
          </ac:spMkLst>
        </pc:spChg>
        <pc:spChg chg="mod">
          <ac:chgData name="Hamlet Markarian" userId="4926d2b407f31d77" providerId="LiveId" clId="{14FE7C87-F20E-41B8-834C-2C9408A10E2C}" dt="2020-04-23T13:56:38.740" v="2277" actId="20577"/>
          <ac:spMkLst>
            <pc:docMk/>
            <pc:sldMk cId="137412399" sldId="1473"/>
            <ac:spMk id="27" creationId="{8710A16D-0506-4951-A551-A70396C81CA9}"/>
          </ac:spMkLst>
        </pc:spChg>
        <pc:spChg chg="mod">
          <ac:chgData name="Hamlet Markarian" userId="4926d2b407f31d77" providerId="LiveId" clId="{14FE7C87-F20E-41B8-834C-2C9408A10E2C}" dt="2020-04-23T13:57:17.149" v="2289" actId="20577"/>
          <ac:spMkLst>
            <pc:docMk/>
            <pc:sldMk cId="137412399" sldId="1473"/>
            <ac:spMk id="28" creationId="{F485C2FB-97C4-4D89-974F-B3F45232F5AB}"/>
          </ac:spMkLst>
        </pc:spChg>
        <pc:spChg chg="add mod ord">
          <ac:chgData name="Hamlet Markarian" userId="4926d2b407f31d77" providerId="LiveId" clId="{14FE7C87-F20E-41B8-834C-2C9408A10E2C}" dt="2020-04-22T09:50:19.369" v="150" actId="166"/>
          <ac:spMkLst>
            <pc:docMk/>
            <pc:sldMk cId="137412399" sldId="1473"/>
            <ac:spMk id="33" creationId="{0701620F-F043-4E13-A882-EE48A991D047}"/>
          </ac:spMkLst>
        </pc:spChg>
        <pc:spChg chg="add mod ord">
          <ac:chgData name="Hamlet Markarian" userId="4926d2b407f31d77" providerId="LiveId" clId="{14FE7C87-F20E-41B8-834C-2C9408A10E2C}" dt="2020-04-23T14:00:52.579" v="2318" actId="1076"/>
          <ac:spMkLst>
            <pc:docMk/>
            <pc:sldMk cId="137412399" sldId="1473"/>
            <ac:spMk id="34" creationId="{4D83282D-25DA-42C1-9C54-E514AB0ED3D7}"/>
          </ac:spMkLst>
        </pc:spChg>
        <pc:spChg chg="add mod ord">
          <ac:chgData name="Hamlet Markarian" userId="4926d2b407f31d77" providerId="LiveId" clId="{14FE7C87-F20E-41B8-834C-2C9408A10E2C}" dt="2020-04-23T14:00:52.579" v="2318" actId="1076"/>
          <ac:spMkLst>
            <pc:docMk/>
            <pc:sldMk cId="137412399" sldId="1473"/>
            <ac:spMk id="36" creationId="{B77435B9-A57A-4BB1-98F0-8E48D2164541}"/>
          </ac:spMkLst>
        </pc:spChg>
        <pc:spChg chg="add del mod ord">
          <ac:chgData name="Hamlet Markarian" userId="4926d2b407f31d77" providerId="LiveId" clId="{14FE7C87-F20E-41B8-834C-2C9408A10E2C}" dt="2020-04-23T14:00:25.914" v="2311" actId="478"/>
          <ac:spMkLst>
            <pc:docMk/>
            <pc:sldMk cId="137412399" sldId="1473"/>
            <ac:spMk id="37" creationId="{E8285977-9A16-4206-82B1-C3F66431D694}"/>
          </ac:spMkLst>
        </pc:spChg>
        <pc:spChg chg="add mod">
          <ac:chgData name="Hamlet Markarian" userId="4926d2b407f31d77" providerId="LiveId" clId="{14FE7C87-F20E-41B8-834C-2C9408A10E2C}" dt="2020-04-23T13:59:57.509" v="2308" actId="20577"/>
          <ac:spMkLst>
            <pc:docMk/>
            <pc:sldMk cId="137412399" sldId="1473"/>
            <ac:spMk id="39" creationId="{F0C39741-7A45-4FD2-8E59-FC85BD4D4AE2}"/>
          </ac:spMkLst>
        </pc:spChg>
        <pc:spChg chg="add mod">
          <ac:chgData name="Hamlet Markarian" userId="4926d2b407f31d77" providerId="LiveId" clId="{14FE7C87-F20E-41B8-834C-2C9408A10E2C}" dt="2020-04-23T14:00:52.579" v="2318" actId="1076"/>
          <ac:spMkLst>
            <pc:docMk/>
            <pc:sldMk cId="137412399" sldId="1473"/>
            <ac:spMk id="40" creationId="{D6BACB62-5D6E-4689-977A-C1C971F70F37}"/>
          </ac:spMkLst>
        </pc:spChg>
        <pc:spChg chg="mod">
          <ac:chgData name="Hamlet Markarian" userId="4926d2b407f31d77" providerId="LiveId" clId="{14FE7C87-F20E-41B8-834C-2C9408A10E2C}" dt="2020-04-23T13:57:57.868" v="2296" actId="20577"/>
          <ac:spMkLst>
            <pc:docMk/>
            <pc:sldMk cId="137412399" sldId="1473"/>
            <ac:spMk id="44" creationId="{9FA5254D-3A92-4D85-9A26-98EF0469D7D5}"/>
          </ac:spMkLst>
        </pc:spChg>
        <pc:spChg chg="mod">
          <ac:chgData name="Hamlet Markarian" userId="4926d2b407f31d77" providerId="LiveId" clId="{14FE7C87-F20E-41B8-834C-2C9408A10E2C}" dt="2020-04-23T14:00:09.296" v="2310" actId="20577"/>
          <ac:spMkLst>
            <pc:docMk/>
            <pc:sldMk cId="137412399" sldId="1473"/>
            <ac:spMk id="45" creationId="{585D97FA-10DA-43D8-B5F6-E187A69BE626}"/>
          </ac:spMkLst>
        </pc:spChg>
        <pc:spChg chg="mod ord">
          <ac:chgData name="Hamlet Markarian" userId="4926d2b407f31d77" providerId="LiveId" clId="{14FE7C87-F20E-41B8-834C-2C9408A10E2C}" dt="2020-04-22T09:50:19.369" v="150" actId="166"/>
          <ac:spMkLst>
            <pc:docMk/>
            <pc:sldMk cId="137412399" sldId="1473"/>
            <ac:spMk id="46" creationId="{C9E74925-8316-408E-9409-E0926B752680}"/>
          </ac:spMkLst>
        </pc:spChg>
        <pc:spChg chg="mod ord">
          <ac:chgData name="Hamlet Markarian" userId="4926d2b407f31d77" providerId="LiveId" clId="{14FE7C87-F20E-41B8-834C-2C9408A10E2C}" dt="2020-04-23T13:59:22.782" v="2303" actId="20577"/>
          <ac:spMkLst>
            <pc:docMk/>
            <pc:sldMk cId="137412399" sldId="1473"/>
            <ac:spMk id="49" creationId="{57EB13A8-2B93-4B60-9CC2-D082547D9C43}"/>
          </ac:spMkLst>
        </pc:spChg>
        <pc:spChg chg="mod ord">
          <ac:chgData name="Hamlet Markarian" userId="4926d2b407f31d77" providerId="LiveId" clId="{14FE7C87-F20E-41B8-834C-2C9408A10E2C}" dt="2020-04-23T13:59:31.822" v="2305" actId="20577"/>
          <ac:spMkLst>
            <pc:docMk/>
            <pc:sldMk cId="137412399" sldId="1473"/>
            <ac:spMk id="50" creationId="{5B70A06A-7E6A-4455-A3A7-07D64DF2170A}"/>
          </ac:spMkLst>
        </pc:spChg>
        <pc:picChg chg="mod">
          <ac:chgData name="Hamlet Markarian" userId="4926d2b407f31d77" providerId="LiveId" clId="{14FE7C87-F20E-41B8-834C-2C9408A10E2C}" dt="2020-04-23T14:00:48.026" v="2317" actId="1076"/>
          <ac:picMkLst>
            <pc:docMk/>
            <pc:sldMk cId="137412399" sldId="1473"/>
            <ac:picMk id="32" creationId="{DE6B1012-40EB-4015-A205-B1720FE538E5}"/>
          </ac:picMkLst>
        </pc:picChg>
        <pc:picChg chg="mod">
          <ac:chgData name="Hamlet Markarian" userId="4926d2b407f31d77" providerId="LiveId" clId="{14FE7C87-F20E-41B8-834C-2C9408A10E2C}" dt="2020-04-23T14:00:48.026" v="2317" actId="1076"/>
          <ac:picMkLst>
            <pc:docMk/>
            <pc:sldMk cId="137412399" sldId="1473"/>
            <ac:picMk id="35" creationId="{65E7155A-5D76-49D9-ADCD-6052107A84D8}"/>
          </ac:picMkLst>
        </pc:picChg>
        <pc:picChg chg="add mod ord">
          <ac:chgData name="Hamlet Markarian" userId="4926d2b407f31d77" providerId="LiveId" clId="{14FE7C87-F20E-41B8-834C-2C9408A10E2C}" dt="2020-04-23T14:00:48.026" v="2317" actId="1076"/>
          <ac:picMkLst>
            <pc:docMk/>
            <pc:sldMk cId="137412399" sldId="1473"/>
            <ac:picMk id="38" creationId="{0FAA4068-12AE-4D0F-B6C8-ADFBB62E4C74}"/>
          </ac:picMkLst>
        </pc:picChg>
      </pc:sldChg>
      <pc:sldChg chg="addSp delSp modSp add del mod">
        <pc:chgData name="Hamlet Markarian" userId="4926d2b407f31d77" providerId="LiveId" clId="{14FE7C87-F20E-41B8-834C-2C9408A10E2C}" dt="2020-04-23T17:23:47.974" v="3695" actId="2696"/>
        <pc:sldMkLst>
          <pc:docMk/>
          <pc:sldMk cId="4264603578" sldId="1474"/>
        </pc:sldMkLst>
        <pc:spChg chg="del">
          <ac:chgData name="Hamlet Markarian" userId="4926d2b407f31d77" providerId="LiveId" clId="{14FE7C87-F20E-41B8-834C-2C9408A10E2C}" dt="2020-04-22T09:25:19.160" v="2" actId="478"/>
          <ac:spMkLst>
            <pc:docMk/>
            <pc:sldMk cId="4264603578" sldId="1474"/>
            <ac:spMk id="7" creationId="{D2D212B0-9DBD-419F-A66E-FB6B2D896DEC}"/>
          </ac:spMkLst>
        </pc:spChg>
        <pc:spChg chg="mod">
          <ac:chgData name="Hamlet Markarian" userId="4926d2b407f31d77" providerId="LiveId" clId="{14FE7C87-F20E-41B8-834C-2C9408A10E2C}" dt="2020-04-22T09:26:06.898" v="12" actId="20577"/>
          <ac:spMkLst>
            <pc:docMk/>
            <pc:sldMk cId="4264603578" sldId="1474"/>
            <ac:spMk id="11" creationId="{A506CE94-CAF8-4717-A14A-BFE3F0380C9D}"/>
          </ac:spMkLst>
        </pc:spChg>
        <pc:spChg chg="del">
          <ac:chgData name="Hamlet Markarian" userId="4926d2b407f31d77" providerId="LiveId" clId="{14FE7C87-F20E-41B8-834C-2C9408A10E2C}" dt="2020-04-22T09:25:14.508" v="1" actId="478"/>
          <ac:spMkLst>
            <pc:docMk/>
            <pc:sldMk cId="4264603578" sldId="1474"/>
            <ac:spMk id="12" creationId="{1815562C-8C22-4B62-8312-F20F2BA5FC04}"/>
          </ac:spMkLst>
        </pc:spChg>
        <pc:spChg chg="mod">
          <ac:chgData name="Hamlet Markarian" userId="4926d2b407f31d77" providerId="LiveId" clId="{14FE7C87-F20E-41B8-834C-2C9408A10E2C}" dt="2020-04-22T09:25:40.611" v="10" actId="20577"/>
          <ac:spMkLst>
            <pc:docMk/>
            <pc:sldMk cId="4264603578" sldId="1474"/>
            <ac:spMk id="16" creationId="{51A55428-D23F-4777-96FE-D91E0B26310D}"/>
          </ac:spMkLst>
        </pc:spChg>
        <pc:graphicFrameChg chg="del">
          <ac:chgData name="Hamlet Markarian" userId="4926d2b407f31d77" providerId="LiveId" clId="{14FE7C87-F20E-41B8-834C-2C9408A10E2C}" dt="2020-04-22T09:25:14.508" v="1" actId="478"/>
          <ac:graphicFrameMkLst>
            <pc:docMk/>
            <pc:sldMk cId="4264603578" sldId="1474"/>
            <ac:graphicFrameMk id="6" creationId="{BDE58D7C-308A-42F1-B769-D0CA5BC6D254}"/>
          </ac:graphicFrameMkLst>
        </pc:graphicFrameChg>
        <pc:graphicFrameChg chg="del">
          <ac:chgData name="Hamlet Markarian" userId="4926d2b407f31d77" providerId="LiveId" clId="{14FE7C87-F20E-41B8-834C-2C9408A10E2C}" dt="2020-04-22T09:25:14.508" v="1" actId="478"/>
          <ac:graphicFrameMkLst>
            <pc:docMk/>
            <pc:sldMk cId="4264603578" sldId="1474"/>
            <ac:graphicFrameMk id="9" creationId="{14FEA120-1666-4644-B049-8BF898F42E0C}"/>
          </ac:graphicFrameMkLst>
        </pc:graphicFrameChg>
        <pc:graphicFrameChg chg="add mod">
          <ac:chgData name="Hamlet Markarian" userId="4926d2b407f31d77" providerId="LiveId" clId="{14FE7C87-F20E-41B8-834C-2C9408A10E2C}" dt="2020-04-22T09:30:25.184" v="41" actId="207"/>
          <ac:graphicFrameMkLst>
            <pc:docMk/>
            <pc:sldMk cId="4264603578" sldId="1474"/>
            <ac:graphicFrameMk id="17" creationId="{00000000-0008-0000-0000-000002000000}"/>
          </ac:graphicFrameMkLst>
        </pc:graphicFrameChg>
        <pc:graphicFrameChg chg="del">
          <ac:chgData name="Hamlet Markarian" userId="4926d2b407f31d77" providerId="LiveId" clId="{14FE7C87-F20E-41B8-834C-2C9408A10E2C}" dt="2020-04-22T09:25:14.508" v="1" actId="478"/>
          <ac:graphicFrameMkLst>
            <pc:docMk/>
            <pc:sldMk cId="4264603578" sldId="1474"/>
            <ac:graphicFrameMk id="18" creationId="{E1AF6A26-EF97-47E1-A8BB-EEE5A8964C03}"/>
          </ac:graphicFrameMkLst>
        </pc:graphicFrameChg>
        <pc:cxnChg chg="del">
          <ac:chgData name="Hamlet Markarian" userId="4926d2b407f31d77" providerId="LiveId" clId="{14FE7C87-F20E-41B8-834C-2C9408A10E2C}" dt="2020-04-22T09:25:19.160" v="2" actId="478"/>
          <ac:cxnSpMkLst>
            <pc:docMk/>
            <pc:sldMk cId="4264603578" sldId="1474"/>
            <ac:cxnSpMk id="4" creationId="{B2126F13-2805-4595-BF39-706C71EB9732}"/>
          </ac:cxnSpMkLst>
        </pc:cxnChg>
      </pc:sldChg>
      <pc:sldChg chg="addSp delSp modSp add del ord">
        <pc:chgData name="Hamlet Markarian" userId="4926d2b407f31d77" providerId="LiveId" clId="{14FE7C87-F20E-41B8-834C-2C9408A10E2C}" dt="2020-04-23T17:10:58.165" v="3668" actId="2696"/>
        <pc:sldMkLst>
          <pc:docMk/>
          <pc:sldMk cId="2467404362" sldId="1475"/>
        </pc:sldMkLst>
        <pc:spChg chg="mod">
          <ac:chgData name="Hamlet Markarian" userId="4926d2b407f31d77" providerId="LiveId" clId="{14FE7C87-F20E-41B8-834C-2C9408A10E2C}" dt="2020-04-22T09:57:30.920" v="202" actId="1076"/>
          <ac:spMkLst>
            <pc:docMk/>
            <pc:sldMk cId="2467404362" sldId="1475"/>
            <ac:spMk id="19" creationId="{42101231-1855-46EE-A3D9-B84E75ACB56A}"/>
          </ac:spMkLst>
        </pc:spChg>
        <pc:spChg chg="del">
          <ac:chgData name="Hamlet Markarian" userId="4926d2b407f31d77" providerId="LiveId" clId="{14FE7C87-F20E-41B8-834C-2C9408A10E2C}" dt="2020-04-22T10:06:41.072" v="203" actId="478"/>
          <ac:spMkLst>
            <pc:docMk/>
            <pc:sldMk cId="2467404362" sldId="1475"/>
            <ac:spMk id="21" creationId="{39B54D32-D2A2-46AC-84DF-B73DCB96AA0A}"/>
          </ac:spMkLst>
        </pc:spChg>
        <pc:spChg chg="del">
          <ac:chgData name="Hamlet Markarian" userId="4926d2b407f31d77" providerId="LiveId" clId="{14FE7C87-F20E-41B8-834C-2C9408A10E2C}" dt="2020-04-22T10:06:41.072" v="203" actId="478"/>
          <ac:spMkLst>
            <pc:docMk/>
            <pc:sldMk cId="2467404362" sldId="1475"/>
            <ac:spMk id="22" creationId="{F0389F95-8E3F-41A4-B358-6DFFC4DECB69}"/>
          </ac:spMkLst>
        </pc:spChg>
        <pc:spChg chg="mod">
          <ac:chgData name="Hamlet Markarian" userId="4926d2b407f31d77" providerId="LiveId" clId="{14FE7C87-F20E-41B8-834C-2C9408A10E2C}" dt="2020-04-22T10:14:53.576" v="255" actId="1036"/>
          <ac:spMkLst>
            <pc:docMk/>
            <pc:sldMk cId="2467404362" sldId="1475"/>
            <ac:spMk id="23" creationId="{F20FA088-F8CF-4405-A508-19003E818C05}"/>
          </ac:spMkLst>
        </pc:spChg>
        <pc:spChg chg="mod">
          <ac:chgData name="Hamlet Markarian" userId="4926d2b407f31d77" providerId="LiveId" clId="{14FE7C87-F20E-41B8-834C-2C9408A10E2C}" dt="2020-04-22T10:14:53.576" v="255" actId="1036"/>
          <ac:spMkLst>
            <pc:docMk/>
            <pc:sldMk cId="2467404362" sldId="1475"/>
            <ac:spMk id="24" creationId="{19776F77-A90D-4FE6-BAF7-B756EEE79CEE}"/>
          </ac:spMkLst>
        </pc:spChg>
        <pc:spChg chg="mod">
          <ac:chgData name="Hamlet Markarian" userId="4926d2b407f31d77" providerId="LiveId" clId="{14FE7C87-F20E-41B8-834C-2C9408A10E2C}" dt="2020-04-22T10:14:53.576" v="255" actId="1036"/>
          <ac:spMkLst>
            <pc:docMk/>
            <pc:sldMk cId="2467404362" sldId="1475"/>
            <ac:spMk id="25" creationId="{0B769713-7F52-4056-BE79-0D95758DEAC1}"/>
          </ac:spMkLst>
        </pc:spChg>
        <pc:spChg chg="mod">
          <ac:chgData name="Hamlet Markarian" userId="4926d2b407f31d77" providerId="LiveId" clId="{14FE7C87-F20E-41B8-834C-2C9408A10E2C}" dt="2020-04-22T10:14:53.576" v="255" actId="1036"/>
          <ac:spMkLst>
            <pc:docMk/>
            <pc:sldMk cId="2467404362" sldId="1475"/>
            <ac:spMk id="27" creationId="{FEA56460-8AFE-41CC-9A8E-C3AEAA841737}"/>
          </ac:spMkLst>
        </pc:spChg>
        <pc:spChg chg="mod">
          <ac:chgData name="Hamlet Markarian" userId="4926d2b407f31d77" providerId="LiveId" clId="{14FE7C87-F20E-41B8-834C-2C9408A10E2C}" dt="2020-04-22T10:14:43.600" v="253" actId="1035"/>
          <ac:spMkLst>
            <pc:docMk/>
            <pc:sldMk cId="2467404362" sldId="1475"/>
            <ac:spMk id="28" creationId="{0B769713-7F52-4056-BE79-0D95758DEAC1}"/>
          </ac:spMkLst>
        </pc:spChg>
        <pc:spChg chg="mod">
          <ac:chgData name="Hamlet Markarian" userId="4926d2b407f31d77" providerId="LiveId" clId="{14FE7C87-F20E-41B8-834C-2C9408A10E2C}" dt="2020-04-22T10:15:14.045" v="261" actId="27636"/>
          <ac:spMkLst>
            <pc:docMk/>
            <pc:sldMk cId="2467404362" sldId="1475"/>
            <ac:spMk id="31" creationId="{0B769713-7F52-4056-BE79-0D95758DEAC1}"/>
          </ac:spMkLst>
        </pc:spChg>
        <pc:spChg chg="mod">
          <ac:chgData name="Hamlet Markarian" userId="4926d2b407f31d77" providerId="LiveId" clId="{14FE7C87-F20E-41B8-834C-2C9408A10E2C}" dt="2020-04-22T10:15:12.381" v="259" actId="27636"/>
          <ac:spMkLst>
            <pc:docMk/>
            <pc:sldMk cId="2467404362" sldId="1475"/>
            <ac:spMk id="32" creationId="{FEA56460-8AFE-41CC-9A8E-C3AEAA841737}"/>
          </ac:spMkLst>
        </pc:spChg>
        <pc:spChg chg="mod">
          <ac:chgData name="Hamlet Markarian" userId="4926d2b407f31d77" providerId="LiveId" clId="{14FE7C87-F20E-41B8-834C-2C9408A10E2C}" dt="2020-04-22T10:15:54.014" v="269" actId="255"/>
          <ac:spMkLst>
            <pc:docMk/>
            <pc:sldMk cId="2467404362" sldId="1475"/>
            <ac:spMk id="33" creationId="{206D4AC5-8860-4716-9B0D-64C19738FB20}"/>
          </ac:spMkLst>
        </pc:spChg>
        <pc:spChg chg="mod">
          <ac:chgData name="Hamlet Markarian" userId="4926d2b407f31d77" providerId="LiveId" clId="{14FE7C87-F20E-41B8-834C-2C9408A10E2C}" dt="2020-04-22T10:14:53.576" v="255" actId="1036"/>
          <ac:spMkLst>
            <pc:docMk/>
            <pc:sldMk cId="2467404362" sldId="1475"/>
            <ac:spMk id="34" creationId="{69F9815B-6CDB-49A8-9781-6D0A7545A286}"/>
          </ac:spMkLst>
        </pc:spChg>
        <pc:spChg chg="mod">
          <ac:chgData name="Hamlet Markarian" userId="4926d2b407f31d77" providerId="LiveId" clId="{14FE7C87-F20E-41B8-834C-2C9408A10E2C}" dt="2020-04-22T10:14:53.576" v="255" actId="1036"/>
          <ac:spMkLst>
            <pc:docMk/>
            <pc:sldMk cId="2467404362" sldId="1475"/>
            <ac:spMk id="35" creationId="{6D90BDB2-DB05-403C-8897-926D9373E207}"/>
          </ac:spMkLst>
        </pc:spChg>
        <pc:spChg chg="mod">
          <ac:chgData name="Hamlet Markarian" userId="4926d2b407f31d77" providerId="LiveId" clId="{14FE7C87-F20E-41B8-834C-2C9408A10E2C}" dt="2020-04-22T10:14:43.600" v="253" actId="1035"/>
          <ac:spMkLst>
            <pc:docMk/>
            <pc:sldMk cId="2467404362" sldId="1475"/>
            <ac:spMk id="36" creationId="{0B769713-7F52-4056-BE79-0D95758DEAC1}"/>
          </ac:spMkLst>
        </pc:spChg>
        <pc:spChg chg="mod">
          <ac:chgData name="Hamlet Markarian" userId="4926d2b407f31d77" providerId="LiveId" clId="{14FE7C87-F20E-41B8-834C-2C9408A10E2C}" dt="2020-04-22T10:14:43.600" v="253" actId="1035"/>
          <ac:spMkLst>
            <pc:docMk/>
            <pc:sldMk cId="2467404362" sldId="1475"/>
            <ac:spMk id="37" creationId="{0B769713-7F52-4056-BE79-0D95758DEAC1}"/>
          </ac:spMkLst>
        </pc:spChg>
        <pc:spChg chg="add mod">
          <ac:chgData name="Hamlet Markarian" userId="4926d2b407f31d77" providerId="LiveId" clId="{14FE7C87-F20E-41B8-834C-2C9408A10E2C}" dt="2020-04-22T10:12:40.887" v="228" actId="552"/>
          <ac:spMkLst>
            <pc:docMk/>
            <pc:sldMk cId="2467404362" sldId="1475"/>
            <ac:spMk id="38" creationId="{B9AE2C59-F24F-4A07-8337-CF085528882A}"/>
          </ac:spMkLst>
        </pc:spChg>
        <pc:spChg chg="mod">
          <ac:chgData name="Hamlet Markarian" userId="4926d2b407f31d77" providerId="LiveId" clId="{14FE7C87-F20E-41B8-834C-2C9408A10E2C}" dt="2020-04-22T10:14:43.600" v="253" actId="1035"/>
          <ac:spMkLst>
            <pc:docMk/>
            <pc:sldMk cId="2467404362" sldId="1475"/>
            <ac:spMk id="39" creationId="{0B769713-7F52-4056-BE79-0D95758DEAC1}"/>
          </ac:spMkLst>
        </pc:spChg>
        <pc:spChg chg="mod">
          <ac:chgData name="Hamlet Markarian" userId="4926d2b407f31d77" providerId="LiveId" clId="{14FE7C87-F20E-41B8-834C-2C9408A10E2C}" dt="2020-04-22T10:14:53.576" v="255" actId="1036"/>
          <ac:spMkLst>
            <pc:docMk/>
            <pc:sldMk cId="2467404362" sldId="1475"/>
            <ac:spMk id="40" creationId="{0B769713-7F52-4056-BE79-0D95758DEAC1}"/>
          </ac:spMkLst>
        </pc:spChg>
        <pc:spChg chg="mod">
          <ac:chgData name="Hamlet Markarian" userId="4926d2b407f31d77" providerId="LiveId" clId="{14FE7C87-F20E-41B8-834C-2C9408A10E2C}" dt="2020-04-22T10:14:53.576" v="255" actId="1036"/>
          <ac:spMkLst>
            <pc:docMk/>
            <pc:sldMk cId="2467404362" sldId="1475"/>
            <ac:spMk id="41" creationId="{FEA56460-8AFE-41CC-9A8E-C3AEAA841737}"/>
          </ac:spMkLst>
        </pc:spChg>
        <pc:spChg chg="mod">
          <ac:chgData name="Hamlet Markarian" userId="4926d2b407f31d77" providerId="LiveId" clId="{14FE7C87-F20E-41B8-834C-2C9408A10E2C}" dt="2020-04-22T10:15:54.014" v="269" actId="255"/>
          <ac:spMkLst>
            <pc:docMk/>
            <pc:sldMk cId="2467404362" sldId="1475"/>
            <ac:spMk id="42" creationId="{206D4AC5-8860-4716-9B0D-64C19738FB20}"/>
          </ac:spMkLst>
        </pc:spChg>
        <pc:spChg chg="add mod">
          <ac:chgData name="Hamlet Markarian" userId="4926d2b407f31d77" providerId="LiveId" clId="{14FE7C87-F20E-41B8-834C-2C9408A10E2C}" dt="2020-04-22T10:12:34.895" v="227" actId="552"/>
          <ac:spMkLst>
            <pc:docMk/>
            <pc:sldMk cId="2467404362" sldId="1475"/>
            <ac:spMk id="43" creationId="{EDA0D370-EE7E-4ABA-A0CE-7B2151649F1E}"/>
          </ac:spMkLst>
        </pc:spChg>
        <pc:spChg chg="mod">
          <ac:chgData name="Hamlet Markarian" userId="4926d2b407f31d77" providerId="LiveId" clId="{14FE7C87-F20E-41B8-834C-2C9408A10E2C}" dt="2020-04-22T10:15:16.194" v="262" actId="14100"/>
          <ac:spMkLst>
            <pc:docMk/>
            <pc:sldMk cId="2467404362" sldId="1475"/>
            <ac:spMk id="44" creationId="{0B769713-7F52-4056-BE79-0D95758DEAC1}"/>
          </ac:spMkLst>
        </pc:spChg>
        <pc:spChg chg="mod">
          <ac:chgData name="Hamlet Markarian" userId="4926d2b407f31d77" providerId="LiveId" clId="{14FE7C87-F20E-41B8-834C-2C9408A10E2C}" dt="2020-04-22T10:15:17.885" v="263" actId="14100"/>
          <ac:spMkLst>
            <pc:docMk/>
            <pc:sldMk cId="2467404362" sldId="1475"/>
            <ac:spMk id="46" creationId="{FEA56460-8AFE-41CC-9A8E-C3AEAA841737}"/>
          </ac:spMkLst>
        </pc:spChg>
      </pc:sldChg>
      <pc:sldChg chg="addSp delSp modSp add mod">
        <pc:chgData name="Hamlet Markarian" userId="4926d2b407f31d77" providerId="LiveId" clId="{14FE7C87-F20E-41B8-834C-2C9408A10E2C}" dt="2020-04-23T09:58:56.444" v="696" actId="1037"/>
        <pc:sldMkLst>
          <pc:docMk/>
          <pc:sldMk cId="451289635" sldId="1476"/>
        </pc:sldMkLst>
        <pc:spChg chg="add mod">
          <ac:chgData name="Hamlet Markarian" userId="4926d2b407f31d77" providerId="LiveId" clId="{14FE7C87-F20E-41B8-834C-2C9408A10E2C}" dt="2020-04-23T09:51:02.563" v="631" actId="113"/>
          <ac:spMkLst>
            <pc:docMk/>
            <pc:sldMk cId="451289635" sldId="1476"/>
            <ac:spMk id="12" creationId="{C55EF2E4-B2AC-4C2D-8255-EFC20B696463}"/>
          </ac:spMkLst>
        </pc:spChg>
        <pc:spChg chg="mod">
          <ac:chgData name="Hamlet Markarian" userId="4926d2b407f31d77" providerId="LiveId" clId="{14FE7C87-F20E-41B8-834C-2C9408A10E2C}" dt="2020-04-22T14:11:09.428" v="274" actId="20577"/>
          <ac:spMkLst>
            <pc:docMk/>
            <pc:sldMk cId="451289635" sldId="1476"/>
            <ac:spMk id="16" creationId="{51A55428-D23F-4777-96FE-D91E0B26310D}"/>
          </ac:spMkLst>
        </pc:spChg>
        <pc:spChg chg="add del mod">
          <ac:chgData name="Hamlet Markarian" userId="4926d2b407f31d77" providerId="LiveId" clId="{14FE7C87-F20E-41B8-834C-2C9408A10E2C}" dt="2020-04-23T09:41:46.463" v="513" actId="478"/>
          <ac:spMkLst>
            <pc:docMk/>
            <pc:sldMk cId="451289635" sldId="1476"/>
            <ac:spMk id="17" creationId="{E5D5F027-0CB6-42CA-BF18-B8C02F1811E1}"/>
          </ac:spMkLst>
        </pc:spChg>
        <pc:spChg chg="add mod ord">
          <ac:chgData name="Hamlet Markarian" userId="4926d2b407f31d77" providerId="LiveId" clId="{14FE7C87-F20E-41B8-834C-2C9408A10E2C}" dt="2020-04-23T09:58:56.444" v="696" actId="1037"/>
          <ac:spMkLst>
            <pc:docMk/>
            <pc:sldMk cId="451289635" sldId="1476"/>
            <ac:spMk id="18" creationId="{A8F6F9D7-2AE2-41B8-AF8C-259A26FD6FF8}"/>
          </ac:spMkLst>
        </pc:spChg>
        <pc:spChg chg="mod">
          <ac:chgData name="Hamlet Markarian" userId="4926d2b407f31d77" providerId="LiveId" clId="{14FE7C87-F20E-41B8-834C-2C9408A10E2C}" dt="2020-04-22T14:31:40.075" v="372" actId="1076"/>
          <ac:spMkLst>
            <pc:docMk/>
            <pc:sldMk cId="451289635" sldId="1476"/>
            <ac:spMk id="19" creationId="{42101231-1855-46EE-A3D9-B84E75ACB56A}"/>
          </ac:spMkLst>
        </pc:spChg>
        <pc:spChg chg="add mod ord">
          <ac:chgData name="Hamlet Markarian" userId="4926d2b407f31d77" providerId="LiveId" clId="{14FE7C87-F20E-41B8-834C-2C9408A10E2C}" dt="2020-04-23T09:58:56.444" v="696" actId="1037"/>
          <ac:spMkLst>
            <pc:docMk/>
            <pc:sldMk cId="451289635" sldId="1476"/>
            <ac:spMk id="20" creationId="{5497921D-E96C-4C63-B385-037A1BC4A218}"/>
          </ac:spMkLst>
        </pc:spChg>
        <pc:spChg chg="add del mod">
          <ac:chgData name="Hamlet Markarian" userId="4926d2b407f31d77" providerId="LiveId" clId="{14FE7C87-F20E-41B8-834C-2C9408A10E2C}" dt="2020-04-23T09:47:57.768" v="565" actId="478"/>
          <ac:spMkLst>
            <pc:docMk/>
            <pc:sldMk cId="451289635" sldId="1476"/>
            <ac:spMk id="21" creationId="{F1726E76-958C-456C-A591-149288C94131}"/>
          </ac:spMkLst>
        </pc:spChg>
        <pc:spChg chg="add mod">
          <ac:chgData name="Hamlet Markarian" userId="4926d2b407f31d77" providerId="LiveId" clId="{14FE7C87-F20E-41B8-834C-2C9408A10E2C}" dt="2020-04-23T09:58:49.358" v="694" actId="1035"/>
          <ac:spMkLst>
            <pc:docMk/>
            <pc:sldMk cId="451289635" sldId="1476"/>
            <ac:spMk id="22" creationId="{E3BC43B2-65FA-467A-99BE-1FD15274D628}"/>
          </ac:spMkLst>
        </pc:spChg>
        <pc:spChg chg="add mod">
          <ac:chgData name="Hamlet Markarian" userId="4926d2b407f31d77" providerId="LiveId" clId="{14FE7C87-F20E-41B8-834C-2C9408A10E2C}" dt="2020-04-23T09:58:49.358" v="694" actId="1035"/>
          <ac:spMkLst>
            <pc:docMk/>
            <pc:sldMk cId="451289635" sldId="1476"/>
            <ac:spMk id="29" creationId="{DF80C738-0C05-4680-B9BF-ECE778B1A424}"/>
          </ac:spMkLst>
        </pc:spChg>
        <pc:spChg chg="add del mod">
          <ac:chgData name="Hamlet Markarian" userId="4926d2b407f31d77" providerId="LiveId" clId="{14FE7C87-F20E-41B8-834C-2C9408A10E2C}" dt="2020-04-23T09:39:33.898" v="443" actId="478"/>
          <ac:spMkLst>
            <pc:docMk/>
            <pc:sldMk cId="451289635" sldId="1476"/>
            <ac:spMk id="31" creationId="{3CB796AD-224E-4788-9FB3-568D2DFFD877}"/>
          </ac:spMkLst>
        </pc:spChg>
        <pc:spChg chg="add del mod">
          <ac:chgData name="Hamlet Markarian" userId="4926d2b407f31d77" providerId="LiveId" clId="{14FE7C87-F20E-41B8-834C-2C9408A10E2C}" dt="2020-04-23T09:41:43.194" v="511" actId="478"/>
          <ac:spMkLst>
            <pc:docMk/>
            <pc:sldMk cId="451289635" sldId="1476"/>
            <ac:spMk id="35" creationId="{60C5F503-278B-4A5B-87F7-943A51A81D44}"/>
          </ac:spMkLst>
        </pc:spChg>
        <pc:spChg chg="add mod">
          <ac:chgData name="Hamlet Markarian" userId="4926d2b407f31d77" providerId="LiveId" clId="{14FE7C87-F20E-41B8-834C-2C9408A10E2C}" dt="2020-04-23T09:58:56.444" v="696" actId="1037"/>
          <ac:spMkLst>
            <pc:docMk/>
            <pc:sldMk cId="451289635" sldId="1476"/>
            <ac:spMk id="36" creationId="{51F4F2A4-6650-4171-954A-CF26D943AC47}"/>
          </ac:spMkLst>
        </pc:spChg>
        <pc:spChg chg="add mod">
          <ac:chgData name="Hamlet Markarian" userId="4926d2b407f31d77" providerId="LiveId" clId="{14FE7C87-F20E-41B8-834C-2C9408A10E2C}" dt="2020-04-23T09:58:56.444" v="696" actId="1037"/>
          <ac:spMkLst>
            <pc:docMk/>
            <pc:sldMk cId="451289635" sldId="1476"/>
            <ac:spMk id="37" creationId="{E6AE59F8-6469-4FD8-A5D5-CA5F3C339264}"/>
          </ac:spMkLst>
        </pc:spChg>
        <pc:spChg chg="add del mod">
          <ac:chgData name="Hamlet Markarian" userId="4926d2b407f31d77" providerId="LiveId" clId="{14FE7C87-F20E-41B8-834C-2C9408A10E2C}" dt="2020-04-23T09:41:45.312" v="512" actId="478"/>
          <ac:spMkLst>
            <pc:docMk/>
            <pc:sldMk cId="451289635" sldId="1476"/>
            <ac:spMk id="38" creationId="{5A6D505F-297B-4BD2-8C97-53B567FC3AE5}"/>
          </ac:spMkLst>
        </pc:spChg>
        <pc:spChg chg="add mod">
          <ac:chgData name="Hamlet Markarian" userId="4926d2b407f31d77" providerId="LiveId" clId="{14FE7C87-F20E-41B8-834C-2C9408A10E2C}" dt="2020-04-23T09:58:56.444" v="696" actId="1037"/>
          <ac:spMkLst>
            <pc:docMk/>
            <pc:sldMk cId="451289635" sldId="1476"/>
            <ac:spMk id="39" creationId="{26A2F547-D2B6-4D69-B3C7-809E1783DC4B}"/>
          </ac:spMkLst>
        </pc:spChg>
        <pc:spChg chg="add mod">
          <ac:chgData name="Hamlet Markarian" userId="4926d2b407f31d77" providerId="LiveId" clId="{14FE7C87-F20E-41B8-834C-2C9408A10E2C}" dt="2020-04-23T09:58:56.444" v="696" actId="1037"/>
          <ac:spMkLst>
            <pc:docMk/>
            <pc:sldMk cId="451289635" sldId="1476"/>
            <ac:spMk id="40" creationId="{712FE44B-98A0-4D6E-A8DD-F9E888FEB191}"/>
          </ac:spMkLst>
        </pc:spChg>
        <pc:spChg chg="add mod">
          <ac:chgData name="Hamlet Markarian" userId="4926d2b407f31d77" providerId="LiveId" clId="{14FE7C87-F20E-41B8-834C-2C9408A10E2C}" dt="2020-04-23T09:51:14.086" v="637" actId="12788"/>
          <ac:spMkLst>
            <pc:docMk/>
            <pc:sldMk cId="451289635" sldId="1476"/>
            <ac:spMk id="41" creationId="{349CAC21-AAB0-4A1E-822A-630F631949B4}"/>
          </ac:spMkLst>
        </pc:spChg>
        <pc:spChg chg="add mod ord">
          <ac:chgData name="Hamlet Markarian" userId="4926d2b407f31d77" providerId="LiveId" clId="{14FE7C87-F20E-41B8-834C-2C9408A10E2C}" dt="2020-04-23T09:58:49.358" v="694" actId="1035"/>
          <ac:spMkLst>
            <pc:docMk/>
            <pc:sldMk cId="451289635" sldId="1476"/>
            <ac:spMk id="42" creationId="{889EF3FB-9220-46F5-BA93-7EA1D5824C64}"/>
          </ac:spMkLst>
        </pc:spChg>
        <pc:grpChg chg="add del mod">
          <ac:chgData name="Hamlet Markarian" userId="4926d2b407f31d77" providerId="LiveId" clId="{14FE7C87-F20E-41B8-834C-2C9408A10E2C}" dt="2020-04-23T09:38:47.176" v="416" actId="478"/>
          <ac:grpSpMkLst>
            <pc:docMk/>
            <pc:sldMk cId="451289635" sldId="1476"/>
            <ac:grpSpMk id="23" creationId="{2B4F98AF-0905-413B-BB3C-C489118E0E16}"/>
          </ac:grpSpMkLst>
        </pc:grpChg>
        <pc:grpChg chg="add del mod">
          <ac:chgData name="Hamlet Markarian" userId="4926d2b407f31d77" providerId="LiveId" clId="{14FE7C87-F20E-41B8-834C-2C9408A10E2C}" dt="2020-04-23T09:38:47.176" v="416" actId="478"/>
          <ac:grpSpMkLst>
            <pc:docMk/>
            <pc:sldMk cId="451289635" sldId="1476"/>
            <ac:grpSpMk id="26" creationId="{4C26E06B-DAA5-468E-AEDF-CE528E301CE4}"/>
          </ac:grpSpMkLst>
        </pc:grpChg>
        <pc:grpChg chg="add del mod">
          <ac:chgData name="Hamlet Markarian" userId="4926d2b407f31d77" providerId="LiveId" clId="{14FE7C87-F20E-41B8-834C-2C9408A10E2C}" dt="2020-04-23T09:38:47.176" v="416" actId="478"/>
          <ac:grpSpMkLst>
            <pc:docMk/>
            <pc:sldMk cId="451289635" sldId="1476"/>
            <ac:grpSpMk id="32" creationId="{E905EA1D-8532-46C1-87B5-D1F6FAAE056A}"/>
          </ac:grpSpMkLst>
        </pc:grpChg>
        <pc:graphicFrameChg chg="add del mod">
          <ac:chgData name="Hamlet Markarian" userId="4926d2b407f31d77" providerId="LiveId" clId="{14FE7C87-F20E-41B8-834C-2C9408A10E2C}" dt="2020-04-23T09:35:39.102" v="375" actId="478"/>
          <ac:graphicFrameMkLst>
            <pc:docMk/>
            <pc:sldMk cId="451289635" sldId="1476"/>
            <ac:graphicFrameMk id="13" creationId="{436A6A4C-440A-4E9E-AAA1-C467A69CD1BD}"/>
          </ac:graphicFrameMkLst>
        </pc:graphicFrameChg>
        <pc:graphicFrameChg chg="del">
          <ac:chgData name="Hamlet Markarian" userId="4926d2b407f31d77" providerId="LiveId" clId="{14FE7C87-F20E-41B8-834C-2C9408A10E2C}" dt="2020-04-22T14:10:33.989" v="271" actId="478"/>
          <ac:graphicFrameMkLst>
            <pc:docMk/>
            <pc:sldMk cId="451289635" sldId="1476"/>
            <ac:graphicFrameMk id="17" creationId="{00000000-0008-0000-0000-000002000000}"/>
          </ac:graphicFrameMkLst>
        </pc:graphicFrameChg>
        <pc:cxnChg chg="add mod">
          <ac:chgData name="Hamlet Markarian" userId="4926d2b407f31d77" providerId="LiveId" clId="{14FE7C87-F20E-41B8-834C-2C9408A10E2C}" dt="2020-04-23T09:49:47.999" v="600" actId="14100"/>
          <ac:cxnSpMkLst>
            <pc:docMk/>
            <pc:sldMk cId="451289635" sldId="1476"/>
            <ac:cxnSpMk id="43" creationId="{C10D1012-F536-44F2-A3DF-C71CD033CCFB}"/>
          </ac:cxnSpMkLst>
        </pc:cxnChg>
      </pc:sldChg>
      <pc:sldChg chg="add del">
        <pc:chgData name="Hamlet Markarian" userId="4926d2b407f31d77" providerId="LiveId" clId="{14FE7C87-F20E-41B8-834C-2C9408A10E2C}" dt="2020-04-23T10:11:58.744" v="697" actId="2696"/>
        <pc:sldMkLst>
          <pc:docMk/>
          <pc:sldMk cId="2053294179" sldId="1477"/>
        </pc:sldMkLst>
      </pc:sldChg>
      <pc:sldChg chg="addSp delSp modSp add mod">
        <pc:chgData name="Hamlet Markarian" userId="4926d2b407f31d77" providerId="LiveId" clId="{14FE7C87-F20E-41B8-834C-2C9408A10E2C}" dt="2020-04-23T11:31:56.341" v="1200" actId="14100"/>
        <pc:sldMkLst>
          <pc:docMk/>
          <pc:sldMk cId="4237297913" sldId="1477"/>
        </pc:sldMkLst>
        <pc:spChg chg="mod">
          <ac:chgData name="Hamlet Markarian" userId="4926d2b407f31d77" providerId="LiveId" clId="{14FE7C87-F20E-41B8-834C-2C9408A10E2C}" dt="2020-04-23T11:25:04.156" v="1112" actId="6549"/>
          <ac:spMkLst>
            <pc:docMk/>
            <pc:sldMk cId="4237297913" sldId="1477"/>
            <ac:spMk id="7" creationId="{D2D212B0-9DBD-419F-A66E-FB6B2D896DEC}"/>
          </ac:spMkLst>
        </pc:spChg>
        <pc:spChg chg="mod">
          <ac:chgData name="Hamlet Markarian" userId="4926d2b407f31d77" providerId="LiveId" clId="{14FE7C87-F20E-41B8-834C-2C9408A10E2C}" dt="2020-04-23T11:25:11.352" v="1114" actId="20577"/>
          <ac:spMkLst>
            <pc:docMk/>
            <pc:sldMk cId="4237297913" sldId="1477"/>
            <ac:spMk id="11" creationId="{A506CE94-CAF8-4717-A14A-BFE3F0380C9D}"/>
          </ac:spMkLst>
        </pc:spChg>
        <pc:graphicFrameChg chg="del mod">
          <ac:chgData name="Hamlet Markarian" userId="4926d2b407f31d77" providerId="LiveId" clId="{14FE7C87-F20E-41B8-834C-2C9408A10E2C}" dt="2020-04-23T11:29:32.097" v="1176" actId="478"/>
          <ac:graphicFrameMkLst>
            <pc:docMk/>
            <pc:sldMk cId="4237297913" sldId="1477"/>
            <ac:graphicFrameMk id="6" creationId="{BDE58D7C-308A-42F1-B769-D0CA5BC6D254}"/>
          </ac:graphicFrameMkLst>
        </pc:graphicFrameChg>
        <pc:graphicFrameChg chg="mod modGraphic">
          <ac:chgData name="Hamlet Markarian" userId="4926d2b407f31d77" providerId="LiveId" clId="{14FE7C87-F20E-41B8-834C-2C9408A10E2C}" dt="2020-04-23T11:28:44.582" v="1173" actId="20577"/>
          <ac:graphicFrameMkLst>
            <pc:docMk/>
            <pc:sldMk cId="4237297913" sldId="1477"/>
            <ac:graphicFrameMk id="9" creationId="{14FEA120-1666-4644-B049-8BF898F42E0C}"/>
          </ac:graphicFrameMkLst>
        </pc:graphicFrameChg>
        <pc:graphicFrameChg chg="add mod">
          <ac:chgData name="Hamlet Markarian" userId="4926d2b407f31d77" providerId="LiveId" clId="{14FE7C87-F20E-41B8-834C-2C9408A10E2C}" dt="2020-04-23T11:31:56.341" v="1200" actId="14100"/>
          <ac:graphicFrameMkLst>
            <pc:docMk/>
            <pc:sldMk cId="4237297913" sldId="1477"/>
            <ac:graphicFrameMk id="17" creationId="{A15101D7-63D5-4EB1-B097-5220E5918E93}"/>
          </ac:graphicFrameMkLst>
        </pc:graphicFrameChg>
      </pc:sldChg>
      <pc:sldChg chg="addSp delSp modSp add mod ord">
        <pc:chgData name="Hamlet Markarian" userId="4926d2b407f31d77" providerId="LiveId" clId="{14FE7C87-F20E-41B8-834C-2C9408A10E2C}" dt="2020-04-23T11:37:43.166" v="1254" actId="14100"/>
        <pc:sldMkLst>
          <pc:docMk/>
          <pc:sldMk cId="1197552846" sldId="1478"/>
        </pc:sldMkLst>
        <pc:spChg chg="mod">
          <ac:chgData name="Hamlet Markarian" userId="4926d2b407f31d77" providerId="LiveId" clId="{14FE7C87-F20E-41B8-834C-2C9408A10E2C}" dt="2020-04-23T11:35:41.545" v="1218" actId="404"/>
          <ac:spMkLst>
            <pc:docMk/>
            <pc:sldMk cId="1197552846" sldId="1478"/>
            <ac:spMk id="7" creationId="{D2D212B0-9DBD-419F-A66E-FB6B2D896DEC}"/>
          </ac:spMkLst>
        </pc:spChg>
        <pc:spChg chg="mod">
          <ac:chgData name="Hamlet Markarian" userId="4926d2b407f31d77" providerId="LiveId" clId="{14FE7C87-F20E-41B8-834C-2C9408A10E2C}" dt="2020-04-23T11:35:45.109" v="1220" actId="20577"/>
          <ac:spMkLst>
            <pc:docMk/>
            <pc:sldMk cId="1197552846" sldId="1478"/>
            <ac:spMk id="11" creationId="{A506CE94-CAF8-4717-A14A-BFE3F0380C9D}"/>
          </ac:spMkLst>
        </pc:spChg>
        <pc:graphicFrameChg chg="del">
          <ac:chgData name="Hamlet Markarian" userId="4926d2b407f31d77" providerId="LiveId" clId="{14FE7C87-F20E-41B8-834C-2C9408A10E2C}" dt="2020-04-23T11:37:28.664" v="1250" actId="478"/>
          <ac:graphicFrameMkLst>
            <pc:docMk/>
            <pc:sldMk cId="1197552846" sldId="1478"/>
            <ac:graphicFrameMk id="6" creationId="{BDE58D7C-308A-42F1-B769-D0CA5BC6D254}"/>
          </ac:graphicFrameMkLst>
        </pc:graphicFrameChg>
        <pc:graphicFrameChg chg="mod modGraphic">
          <ac:chgData name="Hamlet Markarian" userId="4926d2b407f31d77" providerId="LiveId" clId="{14FE7C87-F20E-41B8-834C-2C9408A10E2C}" dt="2020-04-23T11:36:58.713" v="1247" actId="20577"/>
          <ac:graphicFrameMkLst>
            <pc:docMk/>
            <pc:sldMk cId="1197552846" sldId="1478"/>
            <ac:graphicFrameMk id="9" creationId="{14FEA120-1666-4644-B049-8BF898F42E0C}"/>
          </ac:graphicFrameMkLst>
        </pc:graphicFrameChg>
        <pc:graphicFrameChg chg="add mod">
          <ac:chgData name="Hamlet Markarian" userId="4926d2b407f31d77" providerId="LiveId" clId="{14FE7C87-F20E-41B8-834C-2C9408A10E2C}" dt="2020-04-23T11:37:43.166" v="1254" actId="14100"/>
          <ac:graphicFrameMkLst>
            <pc:docMk/>
            <pc:sldMk cId="1197552846" sldId="1478"/>
            <ac:graphicFrameMk id="17" creationId="{F2123179-32CF-448F-BECD-DF01A74CCE45}"/>
          </ac:graphicFrameMkLst>
        </pc:graphicFrameChg>
      </pc:sldChg>
      <pc:sldChg chg="addSp delSp modSp add">
        <pc:chgData name="Hamlet Markarian" userId="4926d2b407f31d77" providerId="LiveId" clId="{14FE7C87-F20E-41B8-834C-2C9408A10E2C}" dt="2020-04-23T16:52:39.678" v="3616" actId="207"/>
        <pc:sldMkLst>
          <pc:docMk/>
          <pc:sldMk cId="397575541" sldId="1479"/>
        </pc:sldMkLst>
        <pc:spChg chg="add mod">
          <ac:chgData name="Hamlet Markarian" userId="4926d2b407f31d77" providerId="LiveId" clId="{14FE7C87-F20E-41B8-834C-2C9408A10E2C}" dt="2020-04-23T16:50:00.017" v="3576" actId="164"/>
          <ac:spMkLst>
            <pc:docMk/>
            <pc:sldMk cId="397575541" sldId="1479"/>
            <ac:spMk id="3" creationId="{CA1A003E-D5A2-4BE2-B5EB-F6219B7D664D}"/>
          </ac:spMkLst>
        </pc:spChg>
        <pc:spChg chg="add mod ord">
          <ac:chgData name="Hamlet Markarian" userId="4926d2b407f31d77" providerId="LiveId" clId="{14FE7C87-F20E-41B8-834C-2C9408A10E2C}" dt="2020-04-23T16:50:00.017" v="3576" actId="164"/>
          <ac:spMkLst>
            <pc:docMk/>
            <pc:sldMk cId="397575541" sldId="1479"/>
            <ac:spMk id="4" creationId="{30F1A56A-FEFA-4F06-893A-E359CF7D208C}"/>
          </ac:spMkLst>
        </pc:spChg>
        <pc:spChg chg="add del mod">
          <ac:chgData name="Hamlet Markarian" userId="4926d2b407f31d77" providerId="LiveId" clId="{14FE7C87-F20E-41B8-834C-2C9408A10E2C}" dt="2020-04-23T12:52:11.084" v="1595" actId="478"/>
          <ac:spMkLst>
            <pc:docMk/>
            <pc:sldMk cId="397575541" sldId="1479"/>
            <ac:spMk id="4" creationId="{A48ADC23-2C00-449E-992E-92AEA1A0F6D0}"/>
          </ac:spMkLst>
        </pc:spChg>
        <pc:spChg chg="add mod">
          <ac:chgData name="Hamlet Markarian" userId="4926d2b407f31d77" providerId="LiveId" clId="{14FE7C87-F20E-41B8-834C-2C9408A10E2C}" dt="2020-04-23T16:51:00.336" v="3603" actId="1076"/>
          <ac:spMkLst>
            <pc:docMk/>
            <pc:sldMk cId="397575541" sldId="1479"/>
            <ac:spMk id="5" creationId="{4744CF49-6E22-4E7D-BC48-75A948C2BC36}"/>
          </ac:spMkLst>
        </pc:spChg>
        <pc:spChg chg="add del mod">
          <ac:chgData name="Hamlet Markarian" userId="4926d2b407f31d77" providerId="LiveId" clId="{14FE7C87-F20E-41B8-834C-2C9408A10E2C}" dt="2020-04-23T16:34:50.782" v="3365" actId="478"/>
          <ac:spMkLst>
            <pc:docMk/>
            <pc:sldMk cId="397575541" sldId="1479"/>
            <ac:spMk id="6" creationId="{15EBA92E-0F20-42D9-8B50-EC3B38AFF9A2}"/>
          </ac:spMkLst>
        </pc:spChg>
        <pc:spChg chg="add del mod">
          <ac:chgData name="Hamlet Markarian" userId="4926d2b407f31d77" providerId="LiveId" clId="{14FE7C87-F20E-41B8-834C-2C9408A10E2C}" dt="2020-04-23T16:34:50.782" v="3365" actId="478"/>
          <ac:spMkLst>
            <pc:docMk/>
            <pc:sldMk cId="397575541" sldId="1479"/>
            <ac:spMk id="7" creationId="{771276F9-2C52-4BE1-9648-B90E22C0F2C2}"/>
          </ac:spMkLst>
        </pc:spChg>
        <pc:spChg chg="add del mod">
          <ac:chgData name="Hamlet Markarian" userId="4926d2b407f31d77" providerId="LiveId" clId="{14FE7C87-F20E-41B8-834C-2C9408A10E2C}" dt="2020-04-23T16:34:50.782" v="3365" actId="478"/>
          <ac:spMkLst>
            <pc:docMk/>
            <pc:sldMk cId="397575541" sldId="1479"/>
            <ac:spMk id="9" creationId="{09DE7053-420B-42F4-AED1-18810C4E0C25}"/>
          </ac:spMkLst>
        </pc:spChg>
        <pc:spChg chg="del">
          <ac:chgData name="Hamlet Markarian" userId="4926d2b407f31d77" providerId="LiveId" clId="{14FE7C87-F20E-41B8-834C-2C9408A10E2C}" dt="2020-04-23T11:45:38.141" v="1256" actId="478"/>
          <ac:spMkLst>
            <pc:docMk/>
            <pc:sldMk cId="397575541" sldId="1479"/>
            <ac:spMk id="12" creationId="{C55EF2E4-B2AC-4C2D-8255-EFC20B696463}"/>
          </ac:spMkLst>
        </pc:spChg>
        <pc:spChg chg="mod">
          <ac:chgData name="Hamlet Markarian" userId="4926d2b407f31d77" providerId="LiveId" clId="{14FE7C87-F20E-41B8-834C-2C9408A10E2C}" dt="2020-04-23T16:37:41.395" v="3409" actId="27636"/>
          <ac:spMkLst>
            <pc:docMk/>
            <pc:sldMk cId="397575541" sldId="1479"/>
            <ac:spMk id="16" creationId="{51A55428-D23F-4777-96FE-D91E0B26310D}"/>
          </ac:spMkLst>
        </pc:spChg>
        <pc:spChg chg="add mod">
          <ac:chgData name="Hamlet Markarian" userId="4926d2b407f31d77" providerId="LiveId" clId="{14FE7C87-F20E-41B8-834C-2C9408A10E2C}" dt="2020-04-23T16:50:00.017" v="3576" actId="164"/>
          <ac:spMkLst>
            <pc:docMk/>
            <pc:sldMk cId="397575541" sldId="1479"/>
            <ac:spMk id="17" creationId="{B26BE036-AE5E-47B2-8588-E224664B8666}"/>
          </ac:spMkLst>
        </pc:spChg>
        <pc:spChg chg="add del mod">
          <ac:chgData name="Hamlet Markarian" userId="4926d2b407f31d77" providerId="LiveId" clId="{14FE7C87-F20E-41B8-834C-2C9408A10E2C}" dt="2020-04-23T16:37:43.870" v="3410" actId="478"/>
          <ac:spMkLst>
            <pc:docMk/>
            <pc:sldMk cId="397575541" sldId="1479"/>
            <ac:spMk id="18" creationId="{88502998-3BE1-4F9A-8C26-86F9744246EA}"/>
          </ac:spMkLst>
        </pc:spChg>
        <pc:spChg chg="del">
          <ac:chgData name="Hamlet Markarian" userId="4926d2b407f31d77" providerId="LiveId" clId="{14FE7C87-F20E-41B8-834C-2C9408A10E2C}" dt="2020-04-23T11:45:38.141" v="1256" actId="478"/>
          <ac:spMkLst>
            <pc:docMk/>
            <pc:sldMk cId="397575541" sldId="1479"/>
            <ac:spMk id="18" creationId="{A8F6F9D7-2AE2-41B8-AF8C-259A26FD6FF8}"/>
          </ac:spMkLst>
        </pc:spChg>
        <pc:spChg chg="mod ord">
          <ac:chgData name="Hamlet Markarian" userId="4926d2b407f31d77" providerId="LiveId" clId="{14FE7C87-F20E-41B8-834C-2C9408A10E2C}" dt="2020-04-23T16:50:54.967" v="3602" actId="14100"/>
          <ac:spMkLst>
            <pc:docMk/>
            <pc:sldMk cId="397575541" sldId="1479"/>
            <ac:spMk id="19" creationId="{42101231-1855-46EE-A3D9-B84E75ACB56A}"/>
          </ac:spMkLst>
        </pc:spChg>
        <pc:spChg chg="del">
          <ac:chgData name="Hamlet Markarian" userId="4926d2b407f31d77" providerId="LiveId" clId="{14FE7C87-F20E-41B8-834C-2C9408A10E2C}" dt="2020-04-23T11:45:38.141" v="1256" actId="478"/>
          <ac:spMkLst>
            <pc:docMk/>
            <pc:sldMk cId="397575541" sldId="1479"/>
            <ac:spMk id="20" creationId="{5497921D-E96C-4C63-B385-037A1BC4A218}"/>
          </ac:spMkLst>
        </pc:spChg>
        <pc:spChg chg="add mod topLvl">
          <ac:chgData name="Hamlet Markarian" userId="4926d2b407f31d77" providerId="LiveId" clId="{14FE7C87-F20E-41B8-834C-2C9408A10E2C}" dt="2020-04-23T16:52:39.678" v="3616" actId="207"/>
          <ac:spMkLst>
            <pc:docMk/>
            <pc:sldMk cId="397575541" sldId="1479"/>
            <ac:spMk id="20" creationId="{E3D03CFB-81A7-432F-8255-7C44E5A9810E}"/>
          </ac:spMkLst>
        </pc:spChg>
        <pc:spChg chg="add mod topLvl">
          <ac:chgData name="Hamlet Markarian" userId="4926d2b407f31d77" providerId="LiveId" clId="{14FE7C87-F20E-41B8-834C-2C9408A10E2C}" dt="2020-04-23T16:52:39.678" v="3616" actId="207"/>
          <ac:spMkLst>
            <pc:docMk/>
            <pc:sldMk cId="397575541" sldId="1479"/>
            <ac:spMk id="21" creationId="{9B0A4C7E-E280-46F0-B67B-979E92C178CA}"/>
          </ac:spMkLst>
        </pc:spChg>
        <pc:spChg chg="add mod topLvl">
          <ac:chgData name="Hamlet Markarian" userId="4926d2b407f31d77" providerId="LiveId" clId="{14FE7C87-F20E-41B8-834C-2C9408A10E2C}" dt="2020-04-23T16:52:39.678" v="3616" actId="207"/>
          <ac:spMkLst>
            <pc:docMk/>
            <pc:sldMk cId="397575541" sldId="1479"/>
            <ac:spMk id="22" creationId="{9A315A2B-6918-4C10-9733-B8D4EB47E4BA}"/>
          </ac:spMkLst>
        </pc:spChg>
        <pc:spChg chg="del">
          <ac:chgData name="Hamlet Markarian" userId="4926d2b407f31d77" providerId="LiveId" clId="{14FE7C87-F20E-41B8-834C-2C9408A10E2C}" dt="2020-04-23T11:45:38.141" v="1256" actId="478"/>
          <ac:spMkLst>
            <pc:docMk/>
            <pc:sldMk cId="397575541" sldId="1479"/>
            <ac:spMk id="22" creationId="{E3BC43B2-65FA-467A-99BE-1FD15274D628}"/>
          </ac:spMkLst>
        </pc:spChg>
        <pc:spChg chg="add mod topLvl">
          <ac:chgData name="Hamlet Markarian" userId="4926d2b407f31d77" providerId="LiveId" clId="{14FE7C87-F20E-41B8-834C-2C9408A10E2C}" dt="2020-04-23T16:52:39.678" v="3616" actId="207"/>
          <ac:spMkLst>
            <pc:docMk/>
            <pc:sldMk cId="397575541" sldId="1479"/>
            <ac:spMk id="23" creationId="{8270D0C4-666C-4684-8A2F-8450CEF7C0D2}"/>
          </ac:spMkLst>
        </pc:spChg>
        <pc:spChg chg="add mod ord topLvl">
          <ac:chgData name="Hamlet Markarian" userId="4926d2b407f31d77" providerId="LiveId" clId="{14FE7C87-F20E-41B8-834C-2C9408A10E2C}" dt="2020-04-23T16:52:35.025" v="3615" actId="207"/>
          <ac:spMkLst>
            <pc:docMk/>
            <pc:sldMk cId="397575541" sldId="1479"/>
            <ac:spMk id="24" creationId="{F246F8F2-D6FF-41BC-8FC3-6121F9D25489}"/>
          </ac:spMkLst>
        </pc:spChg>
        <pc:spChg chg="add mod ord topLvl">
          <ac:chgData name="Hamlet Markarian" userId="4926d2b407f31d77" providerId="LiveId" clId="{14FE7C87-F20E-41B8-834C-2C9408A10E2C}" dt="2020-04-23T16:52:35.025" v="3615" actId="207"/>
          <ac:spMkLst>
            <pc:docMk/>
            <pc:sldMk cId="397575541" sldId="1479"/>
            <ac:spMk id="25" creationId="{F67F801C-E993-4BE6-8362-6691349D38DA}"/>
          </ac:spMkLst>
        </pc:spChg>
        <pc:spChg chg="add mod">
          <ac:chgData name="Hamlet Markarian" userId="4926d2b407f31d77" providerId="LiveId" clId="{14FE7C87-F20E-41B8-834C-2C9408A10E2C}" dt="2020-04-23T16:49:53.453" v="3573" actId="164"/>
          <ac:spMkLst>
            <pc:docMk/>
            <pc:sldMk cId="397575541" sldId="1479"/>
            <ac:spMk id="26" creationId="{31320089-CF2C-45C1-889D-A5F5214BABE9}"/>
          </ac:spMkLst>
        </pc:spChg>
        <pc:spChg chg="add mod">
          <ac:chgData name="Hamlet Markarian" userId="4926d2b407f31d77" providerId="LiveId" clId="{14FE7C87-F20E-41B8-834C-2C9408A10E2C}" dt="2020-04-23T16:49:53.453" v="3573" actId="164"/>
          <ac:spMkLst>
            <pc:docMk/>
            <pc:sldMk cId="397575541" sldId="1479"/>
            <ac:spMk id="27" creationId="{0F665423-0537-42D3-BCE4-B838612D722B}"/>
          </ac:spMkLst>
        </pc:spChg>
        <pc:spChg chg="add del mod">
          <ac:chgData name="Hamlet Markarian" userId="4926d2b407f31d77" providerId="LiveId" clId="{14FE7C87-F20E-41B8-834C-2C9408A10E2C}" dt="2020-04-23T16:34:50.782" v="3365" actId="478"/>
          <ac:spMkLst>
            <pc:docMk/>
            <pc:sldMk cId="397575541" sldId="1479"/>
            <ac:spMk id="28" creationId="{2900844B-B3ED-4B60-8511-24333FB9F68F}"/>
          </ac:spMkLst>
        </pc:spChg>
        <pc:spChg chg="add mod">
          <ac:chgData name="Hamlet Markarian" userId="4926d2b407f31d77" providerId="LiveId" clId="{14FE7C87-F20E-41B8-834C-2C9408A10E2C}" dt="2020-04-23T16:49:53.453" v="3573" actId="164"/>
          <ac:spMkLst>
            <pc:docMk/>
            <pc:sldMk cId="397575541" sldId="1479"/>
            <ac:spMk id="29" creationId="{42017D83-A3C8-449F-9A3E-DD7B3448462C}"/>
          </ac:spMkLst>
        </pc:spChg>
        <pc:spChg chg="del">
          <ac:chgData name="Hamlet Markarian" userId="4926d2b407f31d77" providerId="LiveId" clId="{14FE7C87-F20E-41B8-834C-2C9408A10E2C}" dt="2020-04-23T11:45:38.141" v="1256" actId="478"/>
          <ac:spMkLst>
            <pc:docMk/>
            <pc:sldMk cId="397575541" sldId="1479"/>
            <ac:spMk id="29" creationId="{DF80C738-0C05-4680-B9BF-ECE778B1A424}"/>
          </ac:spMkLst>
        </pc:spChg>
        <pc:spChg chg="add del mod">
          <ac:chgData name="Hamlet Markarian" userId="4926d2b407f31d77" providerId="LiveId" clId="{14FE7C87-F20E-41B8-834C-2C9408A10E2C}" dt="2020-04-23T16:34:50.782" v="3365" actId="478"/>
          <ac:spMkLst>
            <pc:docMk/>
            <pc:sldMk cId="397575541" sldId="1479"/>
            <ac:spMk id="31" creationId="{10EE02E4-5436-4303-B9ED-91C41C1CBE45}"/>
          </ac:spMkLst>
        </pc:spChg>
        <pc:spChg chg="add mod">
          <ac:chgData name="Hamlet Markarian" userId="4926d2b407f31d77" providerId="LiveId" clId="{14FE7C87-F20E-41B8-834C-2C9408A10E2C}" dt="2020-04-23T16:49:53.453" v="3573" actId="164"/>
          <ac:spMkLst>
            <pc:docMk/>
            <pc:sldMk cId="397575541" sldId="1479"/>
            <ac:spMk id="32" creationId="{9089CB4F-831D-4631-849B-F7F7072BC0C2}"/>
          </ac:spMkLst>
        </pc:spChg>
        <pc:spChg chg="add mod topLvl">
          <ac:chgData name="Hamlet Markarian" userId="4926d2b407f31d77" providerId="LiveId" clId="{14FE7C87-F20E-41B8-834C-2C9408A10E2C}" dt="2020-04-23T16:51:51.446" v="3608" actId="164"/>
          <ac:spMkLst>
            <pc:docMk/>
            <pc:sldMk cId="397575541" sldId="1479"/>
            <ac:spMk id="33" creationId="{CBE2D27A-86E4-4C7C-AD30-6E9460AEDC71}"/>
          </ac:spMkLst>
        </pc:spChg>
        <pc:spChg chg="add mod topLvl">
          <ac:chgData name="Hamlet Markarian" userId="4926d2b407f31d77" providerId="LiveId" clId="{14FE7C87-F20E-41B8-834C-2C9408A10E2C}" dt="2020-04-23T16:51:51.446" v="3608" actId="164"/>
          <ac:spMkLst>
            <pc:docMk/>
            <pc:sldMk cId="397575541" sldId="1479"/>
            <ac:spMk id="34" creationId="{DB54DC65-13AC-4FC5-8026-92A32842C40B}"/>
          </ac:spMkLst>
        </pc:spChg>
        <pc:spChg chg="add mod topLvl">
          <ac:chgData name="Hamlet Markarian" userId="4926d2b407f31d77" providerId="LiveId" clId="{14FE7C87-F20E-41B8-834C-2C9408A10E2C}" dt="2020-04-23T16:51:51.446" v="3608" actId="164"/>
          <ac:spMkLst>
            <pc:docMk/>
            <pc:sldMk cId="397575541" sldId="1479"/>
            <ac:spMk id="35" creationId="{C88D5AB3-256F-493F-AD55-C7B2CEB8248C}"/>
          </ac:spMkLst>
        </pc:spChg>
        <pc:spChg chg="del">
          <ac:chgData name="Hamlet Markarian" userId="4926d2b407f31d77" providerId="LiveId" clId="{14FE7C87-F20E-41B8-834C-2C9408A10E2C}" dt="2020-04-23T11:45:38.141" v="1256" actId="478"/>
          <ac:spMkLst>
            <pc:docMk/>
            <pc:sldMk cId="397575541" sldId="1479"/>
            <ac:spMk id="36" creationId="{51F4F2A4-6650-4171-954A-CF26D943AC47}"/>
          </ac:spMkLst>
        </pc:spChg>
        <pc:spChg chg="add mod topLvl">
          <ac:chgData name="Hamlet Markarian" userId="4926d2b407f31d77" providerId="LiveId" clId="{14FE7C87-F20E-41B8-834C-2C9408A10E2C}" dt="2020-04-23T16:51:51.446" v="3608" actId="164"/>
          <ac:spMkLst>
            <pc:docMk/>
            <pc:sldMk cId="397575541" sldId="1479"/>
            <ac:spMk id="36" creationId="{E2131E0F-C631-4500-B49D-0EC6B665E8EE}"/>
          </ac:spMkLst>
        </pc:spChg>
        <pc:spChg chg="add mod">
          <ac:chgData name="Hamlet Markarian" userId="4926d2b407f31d77" providerId="LiveId" clId="{14FE7C87-F20E-41B8-834C-2C9408A10E2C}" dt="2020-04-23T16:51:00.336" v="3603" actId="1076"/>
          <ac:spMkLst>
            <pc:docMk/>
            <pc:sldMk cId="397575541" sldId="1479"/>
            <ac:spMk id="37" creationId="{6B66553B-DDE5-46CF-89F4-3936B0379AEF}"/>
          </ac:spMkLst>
        </pc:spChg>
        <pc:spChg chg="del">
          <ac:chgData name="Hamlet Markarian" userId="4926d2b407f31d77" providerId="LiveId" clId="{14FE7C87-F20E-41B8-834C-2C9408A10E2C}" dt="2020-04-23T11:45:38.141" v="1256" actId="478"/>
          <ac:spMkLst>
            <pc:docMk/>
            <pc:sldMk cId="397575541" sldId="1479"/>
            <ac:spMk id="37" creationId="{E6AE59F8-6469-4FD8-A5D5-CA5F3C339264}"/>
          </ac:spMkLst>
        </pc:spChg>
        <pc:spChg chg="add mod">
          <ac:chgData name="Hamlet Markarian" userId="4926d2b407f31d77" providerId="LiveId" clId="{14FE7C87-F20E-41B8-834C-2C9408A10E2C}" dt="2020-04-23T16:51:02.519" v="3604" actId="14100"/>
          <ac:spMkLst>
            <pc:docMk/>
            <pc:sldMk cId="397575541" sldId="1479"/>
            <ac:spMk id="38" creationId="{43609D44-9173-4F4F-B0D7-64B0B828E1A7}"/>
          </ac:spMkLst>
        </pc:spChg>
        <pc:spChg chg="del">
          <ac:chgData name="Hamlet Markarian" userId="4926d2b407f31d77" providerId="LiveId" clId="{14FE7C87-F20E-41B8-834C-2C9408A10E2C}" dt="2020-04-23T11:45:38.141" v="1256" actId="478"/>
          <ac:spMkLst>
            <pc:docMk/>
            <pc:sldMk cId="397575541" sldId="1479"/>
            <ac:spMk id="39" creationId="{26A2F547-D2B6-4D69-B3C7-809E1783DC4B}"/>
          </ac:spMkLst>
        </pc:spChg>
        <pc:spChg chg="del">
          <ac:chgData name="Hamlet Markarian" userId="4926d2b407f31d77" providerId="LiveId" clId="{14FE7C87-F20E-41B8-834C-2C9408A10E2C}" dt="2020-04-23T11:45:38.141" v="1256" actId="478"/>
          <ac:spMkLst>
            <pc:docMk/>
            <pc:sldMk cId="397575541" sldId="1479"/>
            <ac:spMk id="40" creationId="{712FE44B-98A0-4D6E-A8DD-F9E888FEB191}"/>
          </ac:spMkLst>
        </pc:spChg>
        <pc:spChg chg="del">
          <ac:chgData name="Hamlet Markarian" userId="4926d2b407f31d77" providerId="LiveId" clId="{14FE7C87-F20E-41B8-834C-2C9408A10E2C}" dt="2020-04-23T11:45:38.141" v="1256" actId="478"/>
          <ac:spMkLst>
            <pc:docMk/>
            <pc:sldMk cId="397575541" sldId="1479"/>
            <ac:spMk id="41" creationId="{349CAC21-AAB0-4A1E-822A-630F631949B4}"/>
          </ac:spMkLst>
        </pc:spChg>
        <pc:spChg chg="del">
          <ac:chgData name="Hamlet Markarian" userId="4926d2b407f31d77" providerId="LiveId" clId="{14FE7C87-F20E-41B8-834C-2C9408A10E2C}" dt="2020-04-23T11:45:38.141" v="1256" actId="478"/>
          <ac:spMkLst>
            <pc:docMk/>
            <pc:sldMk cId="397575541" sldId="1479"/>
            <ac:spMk id="42" creationId="{889EF3FB-9220-46F5-BA93-7EA1D5824C64}"/>
          </ac:spMkLst>
        </pc:spChg>
        <pc:grpChg chg="add del mod">
          <ac:chgData name="Hamlet Markarian" userId="4926d2b407f31d77" providerId="LiveId" clId="{14FE7C87-F20E-41B8-834C-2C9408A10E2C}" dt="2020-04-23T16:51:15.997" v="3605" actId="165"/>
          <ac:grpSpMkLst>
            <pc:docMk/>
            <pc:sldMk cId="397575541" sldId="1479"/>
            <ac:grpSpMk id="12" creationId="{65C677E0-FB03-4DE8-B4C7-69110274F683}"/>
          </ac:grpSpMkLst>
        </pc:grpChg>
        <pc:grpChg chg="add mod">
          <ac:chgData name="Hamlet Markarian" userId="4926d2b407f31d77" providerId="LiveId" clId="{14FE7C87-F20E-41B8-834C-2C9408A10E2C}" dt="2020-04-23T16:51:57.696" v="3612" actId="465"/>
          <ac:grpSpMkLst>
            <pc:docMk/>
            <pc:sldMk cId="397575541" sldId="1479"/>
            <ac:grpSpMk id="13" creationId="{48BED302-BDED-44A1-9144-6E00CC95DC9D}"/>
          </ac:grpSpMkLst>
        </pc:grpChg>
        <pc:grpChg chg="add del mod">
          <ac:chgData name="Hamlet Markarian" userId="4926d2b407f31d77" providerId="LiveId" clId="{14FE7C87-F20E-41B8-834C-2C9408A10E2C}" dt="2020-04-23T16:52:29.078" v="3614" actId="165"/>
          <ac:grpSpMkLst>
            <pc:docMk/>
            <pc:sldMk cId="397575541" sldId="1479"/>
            <ac:grpSpMk id="39" creationId="{D8E2E24C-B1A2-4D37-87AA-7C32FAA81884}"/>
          </ac:grpSpMkLst>
        </pc:grpChg>
        <pc:grpChg chg="add del mod">
          <ac:chgData name="Hamlet Markarian" userId="4926d2b407f31d77" providerId="LiveId" clId="{14FE7C87-F20E-41B8-834C-2C9408A10E2C}" dt="2020-04-23T16:52:28.301" v="3613" actId="165"/>
          <ac:grpSpMkLst>
            <pc:docMk/>
            <pc:sldMk cId="397575541" sldId="1479"/>
            <ac:grpSpMk id="40" creationId="{C95BFD9D-3A82-4933-A17E-9E529F568F7C}"/>
          </ac:grpSpMkLst>
        </pc:grpChg>
        <pc:grpChg chg="add mod">
          <ac:chgData name="Hamlet Markarian" userId="4926d2b407f31d77" providerId="LiveId" clId="{14FE7C87-F20E-41B8-834C-2C9408A10E2C}" dt="2020-04-23T16:51:57.696" v="3612" actId="465"/>
          <ac:grpSpMkLst>
            <pc:docMk/>
            <pc:sldMk cId="397575541" sldId="1479"/>
            <ac:grpSpMk id="41" creationId="{06D494AF-0959-4401-9E8F-DFA44095165B}"/>
          </ac:grpSpMkLst>
        </pc:grpChg>
        <pc:grpChg chg="add mod">
          <ac:chgData name="Hamlet Markarian" userId="4926d2b407f31d77" providerId="LiveId" clId="{14FE7C87-F20E-41B8-834C-2C9408A10E2C}" dt="2020-04-23T16:51:57.696" v="3612" actId="465"/>
          <ac:grpSpMkLst>
            <pc:docMk/>
            <pc:sldMk cId="397575541" sldId="1479"/>
            <ac:grpSpMk id="42" creationId="{062BBD76-5B6E-4680-AC96-8A5A7F423FF5}"/>
          </ac:grpSpMkLst>
        </pc:grpChg>
        <pc:picChg chg="add del mod">
          <ac:chgData name="Hamlet Markarian" userId="4926d2b407f31d77" providerId="LiveId" clId="{14FE7C87-F20E-41B8-834C-2C9408A10E2C}" dt="2020-04-23T12:38:52.051" v="1407" actId="478"/>
          <ac:picMkLst>
            <pc:docMk/>
            <pc:sldMk cId="397575541" sldId="1479"/>
            <ac:picMk id="3" creationId="{0C225AC1-BE49-4D07-9E85-DF89EAD9E161}"/>
          </ac:picMkLst>
        </pc:picChg>
        <pc:picChg chg="add del mod">
          <ac:chgData name="Hamlet Markarian" userId="4926d2b407f31d77" providerId="LiveId" clId="{14FE7C87-F20E-41B8-834C-2C9408A10E2C}" dt="2020-04-23T12:43:24.420" v="1496" actId="478"/>
          <ac:picMkLst>
            <pc:docMk/>
            <pc:sldMk cId="397575541" sldId="1479"/>
            <ac:picMk id="5" creationId="{9B098413-F7D0-42B9-BE79-1BDBB0BD7E43}"/>
          </ac:picMkLst>
        </pc:picChg>
        <pc:picChg chg="add del mod">
          <ac:chgData name="Hamlet Markarian" userId="4926d2b407f31d77" providerId="LiveId" clId="{14FE7C87-F20E-41B8-834C-2C9408A10E2C}" dt="2020-04-23T16:34:48.191" v="3364" actId="478"/>
          <ac:picMkLst>
            <pc:docMk/>
            <pc:sldMk cId="397575541" sldId="1479"/>
            <ac:picMk id="10" creationId="{52AE9E15-7597-494C-8766-24F815DD0C2C}"/>
          </ac:picMkLst>
        </pc:picChg>
        <pc:cxnChg chg="del">
          <ac:chgData name="Hamlet Markarian" userId="4926d2b407f31d77" providerId="LiveId" clId="{14FE7C87-F20E-41B8-834C-2C9408A10E2C}" dt="2020-04-23T11:45:41.012" v="1257" actId="478"/>
          <ac:cxnSpMkLst>
            <pc:docMk/>
            <pc:sldMk cId="397575541" sldId="1479"/>
            <ac:cxnSpMk id="43" creationId="{C10D1012-F536-44F2-A3DF-C71CD033CCFB}"/>
          </ac:cxnSpMkLst>
        </pc:cxnChg>
      </pc:sldChg>
      <pc:sldChg chg="add del">
        <pc:chgData name="Hamlet Markarian" userId="4926d2b407f31d77" providerId="LiveId" clId="{14FE7C87-F20E-41B8-834C-2C9408A10E2C}" dt="2020-04-23T13:20:39.443" v="1884" actId="2696"/>
        <pc:sldMkLst>
          <pc:docMk/>
          <pc:sldMk cId="741122665" sldId="1480"/>
        </pc:sldMkLst>
      </pc:sldChg>
      <pc:sldChg chg="add del ord">
        <pc:chgData name="Hamlet Markarian" userId="4926d2b407f31d77" providerId="LiveId" clId="{14FE7C87-F20E-41B8-834C-2C9408A10E2C}" dt="2020-04-23T17:10:58.165" v="3668" actId="2696"/>
        <pc:sldMkLst>
          <pc:docMk/>
          <pc:sldMk cId="3272973041" sldId="1480"/>
        </pc:sldMkLst>
      </pc:sldChg>
      <pc:sldChg chg="addSp delSp modSp add">
        <pc:chgData name="Hamlet Markarian" userId="4926d2b407f31d77" providerId="LiveId" clId="{14FE7C87-F20E-41B8-834C-2C9408A10E2C}" dt="2020-04-23T17:05:08.152" v="3650" actId="14100"/>
        <pc:sldMkLst>
          <pc:docMk/>
          <pc:sldMk cId="3192793489" sldId="1481"/>
        </pc:sldMkLst>
        <pc:spChg chg="add mod">
          <ac:chgData name="Hamlet Markarian" userId="4926d2b407f31d77" providerId="LiveId" clId="{14FE7C87-F20E-41B8-834C-2C9408A10E2C}" dt="2020-04-23T17:04:44.565" v="3643" actId="14100"/>
          <ac:spMkLst>
            <pc:docMk/>
            <pc:sldMk cId="3192793489" sldId="1481"/>
            <ac:spMk id="11" creationId="{7EE34C6C-1930-4AA0-8D88-D5F753949548}"/>
          </ac:spMkLst>
        </pc:spChg>
        <pc:spChg chg="add mod">
          <ac:chgData name="Hamlet Markarian" userId="4926d2b407f31d77" providerId="LiveId" clId="{14FE7C87-F20E-41B8-834C-2C9408A10E2C}" dt="2020-04-23T17:04:44.565" v="3643" actId="14100"/>
          <ac:spMkLst>
            <pc:docMk/>
            <pc:sldMk cId="3192793489" sldId="1481"/>
            <ac:spMk id="13" creationId="{BC56ED38-ED60-488E-B4B5-A33F0D861130}"/>
          </ac:spMkLst>
        </pc:spChg>
        <pc:spChg chg="add del ord">
          <ac:chgData name="Hamlet Markarian" userId="4926d2b407f31d77" providerId="LiveId" clId="{14FE7C87-F20E-41B8-834C-2C9408A10E2C}" dt="2020-04-23T14:12:43.001" v="2409" actId="478"/>
          <ac:spMkLst>
            <pc:docMk/>
            <pc:sldMk cId="3192793489" sldId="1481"/>
            <ac:spMk id="14" creationId="{8B7B9289-E9F5-40A3-BD67-790002C90639}"/>
          </ac:spMkLst>
        </pc:spChg>
        <pc:spChg chg="add mod">
          <ac:chgData name="Hamlet Markarian" userId="4926d2b407f31d77" providerId="LiveId" clId="{14FE7C87-F20E-41B8-834C-2C9408A10E2C}" dt="2020-04-23T17:04:48.364" v="3644" actId="1076"/>
          <ac:spMkLst>
            <pc:docMk/>
            <pc:sldMk cId="3192793489" sldId="1481"/>
            <ac:spMk id="15" creationId="{C528EBDF-0A2C-4678-81CC-036BD80B30AD}"/>
          </ac:spMkLst>
        </pc:spChg>
        <pc:spChg chg="add mod">
          <ac:chgData name="Hamlet Markarian" userId="4926d2b407f31d77" providerId="LiveId" clId="{14FE7C87-F20E-41B8-834C-2C9408A10E2C}" dt="2020-04-23T17:05:08.152" v="3650" actId="14100"/>
          <ac:spMkLst>
            <pc:docMk/>
            <pc:sldMk cId="3192793489" sldId="1481"/>
            <ac:spMk id="18" creationId="{6993DE2F-251A-4524-A04F-9866779E7C60}"/>
          </ac:spMkLst>
        </pc:spChg>
        <pc:spChg chg="ord">
          <ac:chgData name="Hamlet Markarian" userId="4926d2b407f31d77" providerId="LiveId" clId="{14FE7C87-F20E-41B8-834C-2C9408A10E2C}" dt="2020-04-23T14:12:38.349" v="2407" actId="167"/>
          <ac:spMkLst>
            <pc:docMk/>
            <pc:sldMk cId="3192793489" sldId="1481"/>
            <ac:spMk id="19" creationId="{42101231-1855-46EE-A3D9-B84E75ACB56A}"/>
          </ac:spMkLst>
        </pc:spChg>
        <pc:spChg chg="add mod">
          <ac:chgData name="Hamlet Markarian" userId="4926d2b407f31d77" providerId="LiveId" clId="{14FE7C87-F20E-41B8-834C-2C9408A10E2C}" dt="2020-04-23T17:04:58.912" v="3648" actId="14100"/>
          <ac:spMkLst>
            <pc:docMk/>
            <pc:sldMk cId="3192793489" sldId="1481"/>
            <ac:spMk id="20" creationId="{C62B91CC-D32E-45A0-B247-EAE8D0F20515}"/>
          </ac:spMkLst>
        </pc:spChg>
        <pc:spChg chg="del mod">
          <ac:chgData name="Hamlet Markarian" userId="4926d2b407f31d77" providerId="LiveId" clId="{14FE7C87-F20E-41B8-834C-2C9408A10E2C}" dt="2020-04-23T14:12:03.782" v="2397" actId="21"/>
          <ac:spMkLst>
            <pc:docMk/>
            <pc:sldMk cId="3192793489" sldId="1481"/>
            <ac:spMk id="22" creationId="{30F1D4D4-9BFE-4430-A1A4-76BA5A1D6CAE}"/>
          </ac:spMkLst>
        </pc:spChg>
        <pc:spChg chg="del mod">
          <ac:chgData name="Hamlet Markarian" userId="4926d2b407f31d77" providerId="LiveId" clId="{14FE7C87-F20E-41B8-834C-2C9408A10E2C}" dt="2020-04-23T14:11:00.378" v="2367" actId="478"/>
          <ac:spMkLst>
            <pc:docMk/>
            <pc:sldMk cId="3192793489" sldId="1481"/>
            <ac:spMk id="23" creationId="{4D0C6BBB-DE98-4446-96DB-8B66CC971440}"/>
          </ac:spMkLst>
        </pc:spChg>
        <pc:spChg chg="del">
          <ac:chgData name="Hamlet Markarian" userId="4926d2b407f31d77" providerId="LiveId" clId="{14FE7C87-F20E-41B8-834C-2C9408A10E2C}" dt="2020-04-23T14:07:22.641" v="2360" actId="478"/>
          <ac:spMkLst>
            <pc:docMk/>
            <pc:sldMk cId="3192793489" sldId="1481"/>
            <ac:spMk id="24" creationId="{3A2CEA84-3A14-4258-B996-E9E53362FF5C}"/>
          </ac:spMkLst>
        </pc:spChg>
        <pc:spChg chg="del">
          <ac:chgData name="Hamlet Markarian" userId="4926d2b407f31d77" providerId="LiveId" clId="{14FE7C87-F20E-41B8-834C-2C9408A10E2C}" dt="2020-04-23T14:07:22.641" v="2360" actId="478"/>
          <ac:spMkLst>
            <pc:docMk/>
            <pc:sldMk cId="3192793489" sldId="1481"/>
            <ac:spMk id="25" creationId="{8440DBF0-CFFC-428C-A51A-BFA14C71F14E}"/>
          </ac:spMkLst>
        </pc:spChg>
        <pc:spChg chg="del mod">
          <ac:chgData name="Hamlet Markarian" userId="4926d2b407f31d77" providerId="LiveId" clId="{14FE7C87-F20E-41B8-834C-2C9408A10E2C}" dt="2020-04-23T14:07:33.074" v="2364" actId="478"/>
          <ac:spMkLst>
            <pc:docMk/>
            <pc:sldMk cId="3192793489" sldId="1481"/>
            <ac:spMk id="26" creationId="{1632F316-C18B-40EC-A42F-81B95E171499}"/>
          </ac:spMkLst>
        </pc:spChg>
        <pc:spChg chg="del">
          <ac:chgData name="Hamlet Markarian" userId="4926d2b407f31d77" providerId="LiveId" clId="{14FE7C87-F20E-41B8-834C-2C9408A10E2C}" dt="2020-04-23T14:07:19.170" v="2359" actId="478"/>
          <ac:spMkLst>
            <pc:docMk/>
            <pc:sldMk cId="3192793489" sldId="1481"/>
            <ac:spMk id="33" creationId="{179B69E8-97C6-43B3-B102-0ABB133DA8EA}"/>
          </ac:spMkLst>
        </pc:spChg>
      </pc:sldChg>
      <pc:sldChg chg="addSp delSp modSp add">
        <pc:chgData name="Hamlet Markarian" userId="4926d2b407f31d77" providerId="LiveId" clId="{14FE7C87-F20E-41B8-834C-2C9408A10E2C}" dt="2020-04-23T17:05:34.103" v="3651"/>
        <pc:sldMkLst>
          <pc:docMk/>
          <pc:sldMk cId="1801966013" sldId="1482"/>
        </pc:sldMkLst>
        <pc:spChg chg="add del mod ord">
          <ac:chgData name="Hamlet Markarian" userId="4926d2b407f31d77" providerId="LiveId" clId="{14FE7C87-F20E-41B8-834C-2C9408A10E2C}" dt="2020-04-23T15:31:13.159" v="3197" actId="478"/>
          <ac:spMkLst>
            <pc:docMk/>
            <pc:sldMk cId="1801966013" sldId="1482"/>
            <ac:spMk id="6" creationId="{DFE99638-CA54-44EB-88A1-38657578D127}"/>
          </ac:spMkLst>
        </pc:spChg>
        <pc:spChg chg="del">
          <ac:chgData name="Hamlet Markarian" userId="4926d2b407f31d77" providerId="LiveId" clId="{14FE7C87-F20E-41B8-834C-2C9408A10E2C}" dt="2020-04-23T15:03:47.424" v="2869" actId="478"/>
          <ac:spMkLst>
            <pc:docMk/>
            <pc:sldMk cId="1801966013" sldId="1482"/>
            <ac:spMk id="7" creationId="{D2D212B0-9DBD-419F-A66E-FB6B2D896DEC}"/>
          </ac:spMkLst>
        </pc:spChg>
        <pc:spChg chg="mod ord">
          <ac:chgData name="Hamlet Markarian" userId="4926d2b407f31d77" providerId="LiveId" clId="{14FE7C87-F20E-41B8-834C-2C9408A10E2C}" dt="2020-04-23T15:33:10.962" v="3225" actId="14100"/>
          <ac:spMkLst>
            <pc:docMk/>
            <pc:sldMk cId="1801966013" sldId="1482"/>
            <ac:spMk id="19" creationId="{42101231-1855-46EE-A3D9-B84E75ACB56A}"/>
          </ac:spMkLst>
        </pc:spChg>
        <pc:spChg chg="mod">
          <ac:chgData name="Hamlet Markarian" userId="4926d2b407f31d77" providerId="LiveId" clId="{14FE7C87-F20E-41B8-834C-2C9408A10E2C}" dt="2020-04-23T15:30:58.041" v="3195" actId="207"/>
          <ac:spMkLst>
            <pc:docMk/>
            <pc:sldMk cId="1801966013" sldId="1482"/>
            <ac:spMk id="21" creationId="{39B54D32-D2A2-46AC-84DF-B73DCB96AA0A}"/>
          </ac:spMkLst>
        </pc:spChg>
        <pc:spChg chg="mod ord topLvl">
          <ac:chgData name="Hamlet Markarian" userId="4926d2b407f31d77" providerId="LiveId" clId="{14FE7C87-F20E-41B8-834C-2C9408A10E2C}" dt="2020-04-23T15:36:44.381" v="3259" actId="553"/>
          <ac:spMkLst>
            <pc:docMk/>
            <pc:sldMk cId="1801966013" sldId="1482"/>
            <ac:spMk id="23" creationId="{F20FA088-F8CF-4405-A508-19003E818C05}"/>
          </ac:spMkLst>
        </pc:spChg>
        <pc:spChg chg="mod ord topLvl">
          <ac:chgData name="Hamlet Markarian" userId="4926d2b407f31d77" providerId="LiveId" clId="{14FE7C87-F20E-41B8-834C-2C9408A10E2C}" dt="2020-04-23T15:34:40.008" v="3246" actId="165"/>
          <ac:spMkLst>
            <pc:docMk/>
            <pc:sldMk cId="1801966013" sldId="1482"/>
            <ac:spMk id="24" creationId="{19776F77-A90D-4FE6-BAF7-B756EEE79CEE}"/>
          </ac:spMkLst>
        </pc:spChg>
        <pc:spChg chg="mod ord topLvl">
          <ac:chgData name="Hamlet Markarian" userId="4926d2b407f31d77" providerId="LiveId" clId="{14FE7C87-F20E-41B8-834C-2C9408A10E2C}" dt="2020-04-23T15:38:35.977" v="3275" actId="1035"/>
          <ac:spMkLst>
            <pc:docMk/>
            <pc:sldMk cId="1801966013" sldId="1482"/>
            <ac:spMk id="25" creationId="{0B769713-7F52-4056-BE79-0D95758DEAC1}"/>
          </ac:spMkLst>
        </pc:spChg>
        <pc:spChg chg="del mod ord">
          <ac:chgData name="Hamlet Markarian" userId="4926d2b407f31d77" providerId="LiveId" clId="{14FE7C87-F20E-41B8-834C-2C9408A10E2C}" dt="2020-04-23T15:20:30.831" v="2992" actId="478"/>
          <ac:spMkLst>
            <pc:docMk/>
            <pc:sldMk cId="1801966013" sldId="1482"/>
            <ac:spMk id="27" creationId="{FEA56460-8AFE-41CC-9A8E-C3AEAA841737}"/>
          </ac:spMkLst>
        </pc:spChg>
        <pc:spChg chg="mod">
          <ac:chgData name="Hamlet Markarian" userId="4926d2b407f31d77" providerId="LiveId" clId="{14FE7C87-F20E-41B8-834C-2C9408A10E2C}" dt="2020-04-23T15:30:58.041" v="3195" actId="207"/>
          <ac:spMkLst>
            <pc:docMk/>
            <pc:sldMk cId="1801966013" sldId="1482"/>
            <ac:spMk id="31" creationId="{1291042B-C7AA-4F33-8DD9-CB3F1528687F}"/>
          </ac:spMkLst>
        </pc:spChg>
        <pc:spChg chg="del mod ord">
          <ac:chgData name="Hamlet Markarian" userId="4926d2b407f31d77" providerId="LiveId" clId="{14FE7C87-F20E-41B8-834C-2C9408A10E2C}" dt="2020-04-23T15:20:30.831" v="2992" actId="478"/>
          <ac:spMkLst>
            <pc:docMk/>
            <pc:sldMk cId="1801966013" sldId="1482"/>
            <ac:spMk id="32" creationId="{BAB14C1B-F3BF-49A0-A7FF-5F73BDB0A3C0}"/>
          </ac:spMkLst>
        </pc:spChg>
        <pc:spChg chg="del">
          <ac:chgData name="Hamlet Markarian" userId="4926d2b407f31d77" providerId="LiveId" clId="{14FE7C87-F20E-41B8-834C-2C9408A10E2C}" dt="2020-04-23T15:08:45.161" v="2880" actId="478"/>
          <ac:spMkLst>
            <pc:docMk/>
            <pc:sldMk cId="1801966013" sldId="1482"/>
            <ac:spMk id="33" creationId="{206D4AC5-8860-4716-9B0D-64C19738FB20}"/>
          </ac:spMkLst>
        </pc:spChg>
        <pc:spChg chg="del mod ord">
          <ac:chgData name="Hamlet Markarian" userId="4926d2b407f31d77" providerId="LiveId" clId="{14FE7C87-F20E-41B8-834C-2C9408A10E2C}" dt="2020-04-23T15:20:30.831" v="2992" actId="478"/>
          <ac:spMkLst>
            <pc:docMk/>
            <pc:sldMk cId="1801966013" sldId="1482"/>
            <ac:spMk id="39" creationId="{5302749E-CC66-47FC-838B-B8752202D3DE}"/>
          </ac:spMkLst>
        </pc:spChg>
        <pc:spChg chg="del mod ord">
          <ac:chgData name="Hamlet Markarian" userId="4926d2b407f31d77" providerId="LiveId" clId="{14FE7C87-F20E-41B8-834C-2C9408A10E2C}" dt="2020-04-23T15:20:30.831" v="2992" actId="478"/>
          <ac:spMkLst>
            <pc:docMk/>
            <pc:sldMk cId="1801966013" sldId="1482"/>
            <ac:spMk id="40" creationId="{CDAE38C9-785B-4F95-ADCB-8B55ED9DFE05}"/>
          </ac:spMkLst>
        </pc:spChg>
        <pc:spChg chg="del mod ord">
          <ac:chgData name="Hamlet Markarian" userId="4926d2b407f31d77" providerId="LiveId" clId="{14FE7C87-F20E-41B8-834C-2C9408A10E2C}" dt="2020-04-23T15:20:30.831" v="2992" actId="478"/>
          <ac:spMkLst>
            <pc:docMk/>
            <pc:sldMk cId="1801966013" sldId="1482"/>
            <ac:spMk id="41" creationId="{86B7B2DB-DFC5-42B6-9EEE-14F5820C5756}"/>
          </ac:spMkLst>
        </pc:spChg>
        <pc:spChg chg="del">
          <ac:chgData name="Hamlet Markarian" userId="4926d2b407f31d77" providerId="LiveId" clId="{14FE7C87-F20E-41B8-834C-2C9408A10E2C}" dt="2020-04-23T15:13:53.384" v="2882" actId="478"/>
          <ac:spMkLst>
            <pc:docMk/>
            <pc:sldMk cId="1801966013" sldId="1482"/>
            <ac:spMk id="42" creationId="{404592CE-4E91-49EF-AA1E-5C7E2A968EC1}"/>
          </ac:spMkLst>
        </pc:spChg>
        <pc:spChg chg="add">
          <ac:chgData name="Hamlet Markarian" userId="4926d2b407f31d77" providerId="LiveId" clId="{14FE7C87-F20E-41B8-834C-2C9408A10E2C}" dt="2020-04-23T15:03:48.252" v="2870"/>
          <ac:spMkLst>
            <pc:docMk/>
            <pc:sldMk cId="1801966013" sldId="1482"/>
            <ac:spMk id="45" creationId="{B79856AC-9778-42AB-937C-2AFA42DC6B3B}"/>
          </ac:spMkLst>
        </pc:spChg>
        <pc:spChg chg="add mod ord topLvl">
          <ac:chgData name="Hamlet Markarian" userId="4926d2b407f31d77" providerId="LiveId" clId="{14FE7C87-F20E-41B8-834C-2C9408A10E2C}" dt="2020-04-23T15:40:33.644" v="3298" actId="403"/>
          <ac:spMkLst>
            <pc:docMk/>
            <pc:sldMk cId="1801966013" sldId="1482"/>
            <ac:spMk id="49" creationId="{121E22D2-DFE3-4C0B-91C4-910E4D5FD6EA}"/>
          </ac:spMkLst>
        </pc:spChg>
        <pc:spChg chg="mod">
          <ac:chgData name="Hamlet Markarian" userId="4926d2b407f31d77" providerId="LiveId" clId="{14FE7C87-F20E-41B8-834C-2C9408A10E2C}" dt="2020-04-23T15:30:58.041" v="3195" actId="207"/>
          <ac:spMkLst>
            <pc:docMk/>
            <pc:sldMk cId="1801966013" sldId="1482"/>
            <ac:spMk id="52" creationId="{1CDDCE00-9EFF-48A8-B41C-8F396338ED58}"/>
          </ac:spMkLst>
        </pc:spChg>
        <pc:spChg chg="del mod ord">
          <ac:chgData name="Hamlet Markarian" userId="4926d2b407f31d77" providerId="LiveId" clId="{14FE7C87-F20E-41B8-834C-2C9408A10E2C}" dt="2020-04-23T15:20:30.831" v="2992" actId="478"/>
          <ac:spMkLst>
            <pc:docMk/>
            <pc:sldMk cId="1801966013" sldId="1482"/>
            <ac:spMk id="53" creationId="{831765D7-152E-486F-9A65-D302AEE33283}"/>
          </ac:spMkLst>
        </pc:spChg>
        <pc:spChg chg="del mod ord">
          <ac:chgData name="Hamlet Markarian" userId="4926d2b407f31d77" providerId="LiveId" clId="{14FE7C87-F20E-41B8-834C-2C9408A10E2C}" dt="2020-04-23T15:20:30.831" v="2992" actId="478"/>
          <ac:spMkLst>
            <pc:docMk/>
            <pc:sldMk cId="1801966013" sldId="1482"/>
            <ac:spMk id="54" creationId="{2F57AA0F-CF90-43CE-A007-9D9E4ADA5BC7}"/>
          </ac:spMkLst>
        </pc:spChg>
        <pc:spChg chg="del mod ord">
          <ac:chgData name="Hamlet Markarian" userId="4926d2b407f31d77" providerId="LiveId" clId="{14FE7C87-F20E-41B8-834C-2C9408A10E2C}" dt="2020-04-23T15:20:30.831" v="2992" actId="478"/>
          <ac:spMkLst>
            <pc:docMk/>
            <pc:sldMk cId="1801966013" sldId="1482"/>
            <ac:spMk id="55" creationId="{B049F2B7-8738-4271-BFCC-AF361E245F17}"/>
          </ac:spMkLst>
        </pc:spChg>
        <pc:spChg chg="del mod ord">
          <ac:chgData name="Hamlet Markarian" userId="4926d2b407f31d77" providerId="LiveId" clId="{14FE7C87-F20E-41B8-834C-2C9408A10E2C}" dt="2020-04-23T15:20:30.831" v="2992" actId="478"/>
          <ac:spMkLst>
            <pc:docMk/>
            <pc:sldMk cId="1801966013" sldId="1482"/>
            <ac:spMk id="56" creationId="{60231456-576D-41EA-B191-08BA2F9F232F}"/>
          </ac:spMkLst>
        </pc:spChg>
        <pc:spChg chg="del">
          <ac:chgData name="Hamlet Markarian" userId="4926d2b407f31d77" providerId="LiveId" clId="{14FE7C87-F20E-41B8-834C-2C9408A10E2C}" dt="2020-04-23T15:13:53.384" v="2882" actId="478"/>
          <ac:spMkLst>
            <pc:docMk/>
            <pc:sldMk cId="1801966013" sldId="1482"/>
            <ac:spMk id="57" creationId="{BD0E13F5-A22C-4F58-BCDC-A4B891AEA26A}"/>
          </ac:spMkLst>
        </pc:spChg>
        <pc:spChg chg="mod">
          <ac:chgData name="Hamlet Markarian" userId="4926d2b407f31d77" providerId="LiveId" clId="{14FE7C87-F20E-41B8-834C-2C9408A10E2C}" dt="2020-04-23T15:30:58.041" v="3195" actId="207"/>
          <ac:spMkLst>
            <pc:docMk/>
            <pc:sldMk cId="1801966013" sldId="1482"/>
            <ac:spMk id="59" creationId="{F0F64237-7E0D-492E-A0B5-8BD8EDF289B0}"/>
          </ac:spMkLst>
        </pc:spChg>
        <pc:spChg chg="del mod ord">
          <ac:chgData name="Hamlet Markarian" userId="4926d2b407f31d77" providerId="LiveId" clId="{14FE7C87-F20E-41B8-834C-2C9408A10E2C}" dt="2020-04-23T15:20:30.831" v="2992" actId="478"/>
          <ac:spMkLst>
            <pc:docMk/>
            <pc:sldMk cId="1801966013" sldId="1482"/>
            <ac:spMk id="60" creationId="{0A6A7CE8-5B38-4F7C-A370-438D3E7A58CF}"/>
          </ac:spMkLst>
        </pc:spChg>
        <pc:spChg chg="del mod ord">
          <ac:chgData name="Hamlet Markarian" userId="4926d2b407f31d77" providerId="LiveId" clId="{14FE7C87-F20E-41B8-834C-2C9408A10E2C}" dt="2020-04-23T15:20:30.831" v="2992" actId="478"/>
          <ac:spMkLst>
            <pc:docMk/>
            <pc:sldMk cId="1801966013" sldId="1482"/>
            <ac:spMk id="61" creationId="{A95C151E-B061-4095-8684-E4F557F9F42E}"/>
          </ac:spMkLst>
        </pc:spChg>
        <pc:spChg chg="del mod ord">
          <ac:chgData name="Hamlet Markarian" userId="4926d2b407f31d77" providerId="LiveId" clId="{14FE7C87-F20E-41B8-834C-2C9408A10E2C}" dt="2020-04-23T15:20:30.831" v="2992" actId="478"/>
          <ac:spMkLst>
            <pc:docMk/>
            <pc:sldMk cId="1801966013" sldId="1482"/>
            <ac:spMk id="62" creationId="{13131E7F-0780-42A0-BD63-4210F6709669}"/>
          </ac:spMkLst>
        </pc:spChg>
        <pc:spChg chg="del mod ord">
          <ac:chgData name="Hamlet Markarian" userId="4926d2b407f31d77" providerId="LiveId" clId="{14FE7C87-F20E-41B8-834C-2C9408A10E2C}" dt="2020-04-23T15:20:30.831" v="2992" actId="478"/>
          <ac:spMkLst>
            <pc:docMk/>
            <pc:sldMk cId="1801966013" sldId="1482"/>
            <ac:spMk id="63" creationId="{34A4E512-D26D-4E0B-8675-CE7EFD46ACAA}"/>
          </ac:spMkLst>
        </pc:spChg>
        <pc:spChg chg="del">
          <ac:chgData name="Hamlet Markarian" userId="4926d2b407f31d77" providerId="LiveId" clId="{14FE7C87-F20E-41B8-834C-2C9408A10E2C}" dt="2020-04-23T15:13:53.384" v="2882" actId="478"/>
          <ac:spMkLst>
            <pc:docMk/>
            <pc:sldMk cId="1801966013" sldId="1482"/>
            <ac:spMk id="64" creationId="{A48B8FB7-A315-4957-B8FE-C51ECFF78D6C}"/>
          </ac:spMkLst>
        </pc:spChg>
        <pc:spChg chg="add mod ord topLvl">
          <ac:chgData name="Hamlet Markarian" userId="4926d2b407f31d77" providerId="LiveId" clId="{14FE7C87-F20E-41B8-834C-2C9408A10E2C}" dt="2020-04-23T15:40:33.644" v="3298" actId="403"/>
          <ac:spMkLst>
            <pc:docMk/>
            <pc:sldMk cId="1801966013" sldId="1482"/>
            <ac:spMk id="65" creationId="{878FBCAA-55E6-4B51-ADCA-C371871A22BD}"/>
          </ac:spMkLst>
        </pc:spChg>
        <pc:spChg chg="add mod ord topLvl">
          <ac:chgData name="Hamlet Markarian" userId="4926d2b407f31d77" providerId="LiveId" clId="{14FE7C87-F20E-41B8-834C-2C9408A10E2C}" dt="2020-04-23T15:40:33.644" v="3298" actId="403"/>
          <ac:spMkLst>
            <pc:docMk/>
            <pc:sldMk cId="1801966013" sldId="1482"/>
            <ac:spMk id="66" creationId="{3C9F7B00-A1A9-4035-8857-8BDA60BBCFB7}"/>
          </ac:spMkLst>
        </pc:spChg>
        <pc:spChg chg="add mod topLvl">
          <ac:chgData name="Hamlet Markarian" userId="4926d2b407f31d77" providerId="LiveId" clId="{14FE7C87-F20E-41B8-834C-2C9408A10E2C}" dt="2020-04-23T15:38:35.977" v="3275" actId="1035"/>
          <ac:spMkLst>
            <pc:docMk/>
            <pc:sldMk cId="1801966013" sldId="1482"/>
            <ac:spMk id="67" creationId="{D42D2D01-7124-4B35-94B3-A4BEDAF0C912}"/>
          </ac:spMkLst>
        </pc:spChg>
        <pc:spChg chg="add mod topLvl">
          <ac:chgData name="Hamlet Markarian" userId="4926d2b407f31d77" providerId="LiveId" clId="{14FE7C87-F20E-41B8-834C-2C9408A10E2C}" dt="2020-04-23T15:38:35.977" v="3275" actId="1035"/>
          <ac:spMkLst>
            <pc:docMk/>
            <pc:sldMk cId="1801966013" sldId="1482"/>
            <ac:spMk id="68" creationId="{43C7A402-AC75-4CED-B066-4B0406966899}"/>
          </ac:spMkLst>
        </pc:spChg>
        <pc:spChg chg="add mod topLvl">
          <ac:chgData name="Hamlet Markarian" userId="4926d2b407f31d77" providerId="LiveId" clId="{14FE7C87-F20E-41B8-834C-2C9408A10E2C}" dt="2020-04-23T15:38:35.977" v="3275" actId="1035"/>
          <ac:spMkLst>
            <pc:docMk/>
            <pc:sldMk cId="1801966013" sldId="1482"/>
            <ac:spMk id="69" creationId="{1AD4A58C-EB80-4067-81BB-26BD80B4BFF8}"/>
          </ac:spMkLst>
        </pc:spChg>
        <pc:spChg chg="add mod topLvl">
          <ac:chgData name="Hamlet Markarian" userId="4926d2b407f31d77" providerId="LiveId" clId="{14FE7C87-F20E-41B8-834C-2C9408A10E2C}" dt="2020-04-23T15:41:21.400" v="3307" actId="1036"/>
          <ac:spMkLst>
            <pc:docMk/>
            <pc:sldMk cId="1801966013" sldId="1482"/>
            <ac:spMk id="70" creationId="{53CFE721-9367-45CE-B25C-C26E4DCFA9A3}"/>
          </ac:spMkLst>
        </pc:spChg>
        <pc:spChg chg="add mod topLvl">
          <ac:chgData name="Hamlet Markarian" userId="4926d2b407f31d77" providerId="LiveId" clId="{14FE7C87-F20E-41B8-834C-2C9408A10E2C}" dt="2020-04-23T15:41:21.400" v="3307" actId="1036"/>
          <ac:spMkLst>
            <pc:docMk/>
            <pc:sldMk cId="1801966013" sldId="1482"/>
            <ac:spMk id="71" creationId="{22554E21-6F18-4FE7-9E77-AAF5131084C8}"/>
          </ac:spMkLst>
        </pc:spChg>
        <pc:spChg chg="add del mod">
          <ac:chgData name="Hamlet Markarian" userId="4926d2b407f31d77" providerId="LiveId" clId="{14FE7C87-F20E-41B8-834C-2C9408A10E2C}" dt="2020-04-23T15:25:07.520" v="3065" actId="478"/>
          <ac:spMkLst>
            <pc:docMk/>
            <pc:sldMk cId="1801966013" sldId="1482"/>
            <ac:spMk id="73" creationId="{D7671BC4-80FB-43A4-AC25-7F6B67CD587E}"/>
          </ac:spMkLst>
        </pc:spChg>
        <pc:spChg chg="add del mod topLvl">
          <ac:chgData name="Hamlet Markarian" userId="4926d2b407f31d77" providerId="LiveId" clId="{14FE7C87-F20E-41B8-834C-2C9408A10E2C}" dt="2020-04-23T15:38:28.104" v="3270" actId="478"/>
          <ac:spMkLst>
            <pc:docMk/>
            <pc:sldMk cId="1801966013" sldId="1482"/>
            <ac:spMk id="74" creationId="{81D230DA-6E05-47CE-8930-B0260CFAD008}"/>
          </ac:spMkLst>
        </pc:spChg>
        <pc:spChg chg="add mod topLvl">
          <ac:chgData name="Hamlet Markarian" userId="4926d2b407f31d77" providerId="LiveId" clId="{14FE7C87-F20E-41B8-834C-2C9408A10E2C}" dt="2020-04-23T15:42:24.247" v="3312" actId="207"/>
          <ac:spMkLst>
            <pc:docMk/>
            <pc:sldMk cId="1801966013" sldId="1482"/>
            <ac:spMk id="75" creationId="{5BA53FB7-B9D4-43FB-A064-BB137BD046F5}"/>
          </ac:spMkLst>
        </pc:spChg>
        <pc:spChg chg="add mod topLvl">
          <ac:chgData name="Hamlet Markarian" userId="4926d2b407f31d77" providerId="LiveId" clId="{14FE7C87-F20E-41B8-834C-2C9408A10E2C}" dt="2020-04-23T15:36:52.649" v="3261" actId="553"/>
          <ac:spMkLst>
            <pc:docMk/>
            <pc:sldMk cId="1801966013" sldId="1482"/>
            <ac:spMk id="76" creationId="{14C02DC6-FC74-489D-8615-E9A15295C37A}"/>
          </ac:spMkLst>
        </pc:spChg>
        <pc:spChg chg="add mod topLvl">
          <ac:chgData name="Hamlet Markarian" userId="4926d2b407f31d77" providerId="LiveId" clId="{14FE7C87-F20E-41B8-834C-2C9408A10E2C}" dt="2020-04-23T15:34:40.008" v="3246" actId="165"/>
          <ac:spMkLst>
            <pc:docMk/>
            <pc:sldMk cId="1801966013" sldId="1482"/>
            <ac:spMk id="77" creationId="{D8E17C72-CD11-4D82-A81A-F1081BC90645}"/>
          </ac:spMkLst>
        </pc:spChg>
        <pc:spChg chg="add mod topLvl">
          <ac:chgData name="Hamlet Markarian" userId="4926d2b407f31d77" providerId="LiveId" clId="{14FE7C87-F20E-41B8-834C-2C9408A10E2C}" dt="2020-04-23T15:38:35.977" v="3275" actId="1035"/>
          <ac:spMkLst>
            <pc:docMk/>
            <pc:sldMk cId="1801966013" sldId="1482"/>
            <ac:spMk id="78" creationId="{ABA4EDB0-7183-44D1-A7B1-C6F40107504C}"/>
          </ac:spMkLst>
        </pc:spChg>
        <pc:spChg chg="add mod topLvl">
          <ac:chgData name="Hamlet Markarian" userId="4926d2b407f31d77" providerId="LiveId" clId="{14FE7C87-F20E-41B8-834C-2C9408A10E2C}" dt="2020-04-23T15:38:35.977" v="3275" actId="1035"/>
          <ac:spMkLst>
            <pc:docMk/>
            <pc:sldMk cId="1801966013" sldId="1482"/>
            <ac:spMk id="79" creationId="{441C5720-7E60-4D1C-864B-CDD341BA8AC2}"/>
          </ac:spMkLst>
        </pc:spChg>
        <pc:spChg chg="add mod topLvl">
          <ac:chgData name="Hamlet Markarian" userId="4926d2b407f31d77" providerId="LiveId" clId="{14FE7C87-F20E-41B8-834C-2C9408A10E2C}" dt="2020-04-23T15:38:35.977" v="3275" actId="1035"/>
          <ac:spMkLst>
            <pc:docMk/>
            <pc:sldMk cId="1801966013" sldId="1482"/>
            <ac:spMk id="80" creationId="{D4C5CBFB-7988-4323-A59D-0A23C6E8D896}"/>
          </ac:spMkLst>
        </pc:spChg>
        <pc:spChg chg="add mod topLvl">
          <ac:chgData name="Hamlet Markarian" userId="4926d2b407f31d77" providerId="LiveId" clId="{14FE7C87-F20E-41B8-834C-2C9408A10E2C}" dt="2020-04-23T15:38:35.977" v="3275" actId="1035"/>
          <ac:spMkLst>
            <pc:docMk/>
            <pc:sldMk cId="1801966013" sldId="1482"/>
            <ac:spMk id="81" creationId="{0B3FB009-E346-4A40-B290-5F7265CDDC7C}"/>
          </ac:spMkLst>
        </pc:spChg>
        <pc:spChg chg="add mod topLvl">
          <ac:chgData name="Hamlet Markarian" userId="4926d2b407f31d77" providerId="LiveId" clId="{14FE7C87-F20E-41B8-834C-2C9408A10E2C}" dt="2020-04-23T15:41:21.400" v="3307" actId="1036"/>
          <ac:spMkLst>
            <pc:docMk/>
            <pc:sldMk cId="1801966013" sldId="1482"/>
            <ac:spMk id="82" creationId="{F2A633A3-6BB8-4889-AE5A-2C97B54547BE}"/>
          </ac:spMkLst>
        </pc:spChg>
        <pc:spChg chg="add mod topLvl">
          <ac:chgData name="Hamlet Markarian" userId="4926d2b407f31d77" providerId="LiveId" clId="{14FE7C87-F20E-41B8-834C-2C9408A10E2C}" dt="2020-04-23T15:41:21.400" v="3307" actId="1036"/>
          <ac:spMkLst>
            <pc:docMk/>
            <pc:sldMk cId="1801966013" sldId="1482"/>
            <ac:spMk id="83" creationId="{2ED55772-1EF5-4303-9467-69FBB6A32A8C}"/>
          </ac:spMkLst>
        </pc:spChg>
        <pc:spChg chg="add del mod topLvl">
          <ac:chgData name="Hamlet Markarian" userId="4926d2b407f31d77" providerId="LiveId" clId="{14FE7C87-F20E-41B8-834C-2C9408A10E2C}" dt="2020-04-23T15:39:37.704" v="3280" actId="478"/>
          <ac:spMkLst>
            <pc:docMk/>
            <pc:sldMk cId="1801966013" sldId="1482"/>
            <ac:spMk id="85" creationId="{37F1D675-BE95-41D9-97BD-4C8E324DF738}"/>
          </ac:spMkLst>
        </pc:spChg>
        <pc:spChg chg="add del mod topLvl">
          <ac:chgData name="Hamlet Markarian" userId="4926d2b407f31d77" providerId="LiveId" clId="{14FE7C87-F20E-41B8-834C-2C9408A10E2C}" dt="2020-04-23T15:39:31.616" v="3278" actId="478"/>
          <ac:spMkLst>
            <pc:docMk/>
            <pc:sldMk cId="1801966013" sldId="1482"/>
            <ac:spMk id="86" creationId="{F399FD0A-D1DF-4F07-8C39-2A706A0EACBD}"/>
          </ac:spMkLst>
        </pc:spChg>
        <pc:spChg chg="add del mod topLvl">
          <ac:chgData name="Hamlet Markarian" userId="4926d2b407f31d77" providerId="LiveId" clId="{14FE7C87-F20E-41B8-834C-2C9408A10E2C}" dt="2020-04-23T15:39:17.976" v="3276" actId="478"/>
          <ac:spMkLst>
            <pc:docMk/>
            <pc:sldMk cId="1801966013" sldId="1482"/>
            <ac:spMk id="87" creationId="{89CA5CAA-CAD3-4E75-A44D-8750A4384A47}"/>
          </ac:spMkLst>
        </pc:spChg>
        <pc:spChg chg="add del mod">
          <ac:chgData name="Hamlet Markarian" userId="4926d2b407f31d77" providerId="LiveId" clId="{14FE7C87-F20E-41B8-834C-2C9408A10E2C}" dt="2020-04-23T15:27:33.848" v="3124" actId="478"/>
          <ac:spMkLst>
            <pc:docMk/>
            <pc:sldMk cId="1801966013" sldId="1482"/>
            <ac:spMk id="88" creationId="{CA45DAA6-9656-4495-A725-A75A86BACEB5}"/>
          </ac:spMkLst>
        </pc:spChg>
        <pc:spChg chg="add mod topLvl">
          <ac:chgData name="Hamlet Markarian" userId="4926d2b407f31d77" providerId="LiveId" clId="{14FE7C87-F20E-41B8-834C-2C9408A10E2C}" dt="2020-04-23T15:42:24.247" v="3312" actId="207"/>
          <ac:spMkLst>
            <pc:docMk/>
            <pc:sldMk cId="1801966013" sldId="1482"/>
            <ac:spMk id="89" creationId="{85695CBB-6D40-4E82-987C-8FF9AA8AE738}"/>
          </ac:spMkLst>
        </pc:spChg>
        <pc:spChg chg="add mod topLvl">
          <ac:chgData name="Hamlet Markarian" userId="4926d2b407f31d77" providerId="LiveId" clId="{14FE7C87-F20E-41B8-834C-2C9408A10E2C}" dt="2020-04-23T15:37:00.228" v="3263" actId="553"/>
          <ac:spMkLst>
            <pc:docMk/>
            <pc:sldMk cId="1801966013" sldId="1482"/>
            <ac:spMk id="90" creationId="{A3078409-7458-450E-90C5-5DB1FDF69D48}"/>
          </ac:spMkLst>
        </pc:spChg>
        <pc:spChg chg="add mod topLvl">
          <ac:chgData name="Hamlet Markarian" userId="4926d2b407f31d77" providerId="LiveId" clId="{14FE7C87-F20E-41B8-834C-2C9408A10E2C}" dt="2020-04-23T15:34:40.008" v="3246" actId="165"/>
          <ac:spMkLst>
            <pc:docMk/>
            <pc:sldMk cId="1801966013" sldId="1482"/>
            <ac:spMk id="91" creationId="{BD043AE0-7267-45F9-B582-F97C46DF0DDE}"/>
          </ac:spMkLst>
        </pc:spChg>
        <pc:spChg chg="add mod topLvl">
          <ac:chgData name="Hamlet Markarian" userId="4926d2b407f31d77" providerId="LiveId" clId="{14FE7C87-F20E-41B8-834C-2C9408A10E2C}" dt="2020-04-23T15:38:35.977" v="3275" actId="1035"/>
          <ac:spMkLst>
            <pc:docMk/>
            <pc:sldMk cId="1801966013" sldId="1482"/>
            <ac:spMk id="92" creationId="{96B0E378-7681-465C-B959-33DEECDB3C54}"/>
          </ac:spMkLst>
        </pc:spChg>
        <pc:spChg chg="add mod topLvl">
          <ac:chgData name="Hamlet Markarian" userId="4926d2b407f31d77" providerId="LiveId" clId="{14FE7C87-F20E-41B8-834C-2C9408A10E2C}" dt="2020-04-23T15:38:35.977" v="3275" actId="1035"/>
          <ac:spMkLst>
            <pc:docMk/>
            <pc:sldMk cId="1801966013" sldId="1482"/>
            <ac:spMk id="93" creationId="{C9E1967A-E8AF-4A57-A537-329B32919E79}"/>
          </ac:spMkLst>
        </pc:spChg>
        <pc:spChg chg="add mod topLvl">
          <ac:chgData name="Hamlet Markarian" userId="4926d2b407f31d77" providerId="LiveId" clId="{14FE7C87-F20E-41B8-834C-2C9408A10E2C}" dt="2020-04-23T15:38:35.977" v="3275" actId="1035"/>
          <ac:spMkLst>
            <pc:docMk/>
            <pc:sldMk cId="1801966013" sldId="1482"/>
            <ac:spMk id="94" creationId="{96626AE9-A838-4AEB-9E48-5428DD9B278B}"/>
          </ac:spMkLst>
        </pc:spChg>
        <pc:spChg chg="add mod topLvl">
          <ac:chgData name="Hamlet Markarian" userId="4926d2b407f31d77" providerId="LiveId" clId="{14FE7C87-F20E-41B8-834C-2C9408A10E2C}" dt="2020-04-23T15:38:35.977" v="3275" actId="1035"/>
          <ac:spMkLst>
            <pc:docMk/>
            <pc:sldMk cId="1801966013" sldId="1482"/>
            <ac:spMk id="95" creationId="{0E212EA9-B391-45AB-A3CC-4A4D9D184CDB}"/>
          </ac:spMkLst>
        </pc:spChg>
        <pc:spChg chg="add mod topLvl">
          <ac:chgData name="Hamlet Markarian" userId="4926d2b407f31d77" providerId="LiveId" clId="{14FE7C87-F20E-41B8-834C-2C9408A10E2C}" dt="2020-04-23T15:41:21.400" v="3307" actId="1036"/>
          <ac:spMkLst>
            <pc:docMk/>
            <pc:sldMk cId="1801966013" sldId="1482"/>
            <ac:spMk id="96" creationId="{BC828F4D-EA75-4D14-B9DA-DABEC2673ADE}"/>
          </ac:spMkLst>
        </pc:spChg>
        <pc:spChg chg="add mod topLvl">
          <ac:chgData name="Hamlet Markarian" userId="4926d2b407f31d77" providerId="LiveId" clId="{14FE7C87-F20E-41B8-834C-2C9408A10E2C}" dt="2020-04-23T15:41:21.400" v="3307" actId="1036"/>
          <ac:spMkLst>
            <pc:docMk/>
            <pc:sldMk cId="1801966013" sldId="1482"/>
            <ac:spMk id="97" creationId="{A2532138-555D-4F30-8630-CC2D821B7FE3}"/>
          </ac:spMkLst>
        </pc:spChg>
        <pc:spChg chg="add del mod topLvl">
          <ac:chgData name="Hamlet Markarian" userId="4926d2b407f31d77" providerId="LiveId" clId="{14FE7C87-F20E-41B8-834C-2C9408A10E2C}" dt="2020-04-23T15:39:37.704" v="3280" actId="478"/>
          <ac:spMkLst>
            <pc:docMk/>
            <pc:sldMk cId="1801966013" sldId="1482"/>
            <ac:spMk id="99" creationId="{93FC1731-DE80-40B8-BA23-5C6AE51F04B1}"/>
          </ac:spMkLst>
        </pc:spChg>
        <pc:spChg chg="add del mod topLvl">
          <ac:chgData name="Hamlet Markarian" userId="4926d2b407f31d77" providerId="LiveId" clId="{14FE7C87-F20E-41B8-834C-2C9408A10E2C}" dt="2020-04-23T15:39:31.616" v="3278" actId="478"/>
          <ac:spMkLst>
            <pc:docMk/>
            <pc:sldMk cId="1801966013" sldId="1482"/>
            <ac:spMk id="100" creationId="{388D9FBB-A9EF-4C31-8DF4-D87342C7F2E3}"/>
          </ac:spMkLst>
        </pc:spChg>
        <pc:spChg chg="add del mod topLvl">
          <ac:chgData name="Hamlet Markarian" userId="4926d2b407f31d77" providerId="LiveId" clId="{14FE7C87-F20E-41B8-834C-2C9408A10E2C}" dt="2020-04-23T15:39:17.976" v="3276" actId="478"/>
          <ac:spMkLst>
            <pc:docMk/>
            <pc:sldMk cId="1801966013" sldId="1482"/>
            <ac:spMk id="101" creationId="{FF9967A3-C7D0-4102-A328-07CE633C09E7}"/>
          </ac:spMkLst>
        </pc:spChg>
        <pc:spChg chg="add del mod">
          <ac:chgData name="Hamlet Markarian" userId="4926d2b407f31d77" providerId="LiveId" clId="{14FE7C87-F20E-41B8-834C-2C9408A10E2C}" dt="2020-04-23T15:27:33.848" v="3124" actId="478"/>
          <ac:spMkLst>
            <pc:docMk/>
            <pc:sldMk cId="1801966013" sldId="1482"/>
            <ac:spMk id="102" creationId="{CB478249-78E7-440C-9C89-5567B8C1678B}"/>
          </ac:spMkLst>
        </pc:spChg>
        <pc:spChg chg="add mod topLvl">
          <ac:chgData name="Hamlet Markarian" userId="4926d2b407f31d77" providerId="LiveId" clId="{14FE7C87-F20E-41B8-834C-2C9408A10E2C}" dt="2020-04-23T15:42:24.247" v="3312" actId="207"/>
          <ac:spMkLst>
            <pc:docMk/>
            <pc:sldMk cId="1801966013" sldId="1482"/>
            <ac:spMk id="103" creationId="{F1F5AB48-E46F-4E96-9CC0-6EC05FA1DC4A}"/>
          </ac:spMkLst>
        </pc:spChg>
        <pc:spChg chg="add mod topLvl">
          <ac:chgData name="Hamlet Markarian" userId="4926d2b407f31d77" providerId="LiveId" clId="{14FE7C87-F20E-41B8-834C-2C9408A10E2C}" dt="2020-04-23T15:37:07.329" v="3265" actId="553"/>
          <ac:spMkLst>
            <pc:docMk/>
            <pc:sldMk cId="1801966013" sldId="1482"/>
            <ac:spMk id="104" creationId="{B67FEB9A-6B0E-4B40-B6B6-7759C8D9FBFC}"/>
          </ac:spMkLst>
        </pc:spChg>
        <pc:spChg chg="add mod topLvl">
          <ac:chgData name="Hamlet Markarian" userId="4926d2b407f31d77" providerId="LiveId" clId="{14FE7C87-F20E-41B8-834C-2C9408A10E2C}" dt="2020-04-23T15:34:40.008" v="3246" actId="165"/>
          <ac:spMkLst>
            <pc:docMk/>
            <pc:sldMk cId="1801966013" sldId="1482"/>
            <ac:spMk id="105" creationId="{E9886AA9-5FC8-4505-86BC-D9C70717BD60}"/>
          </ac:spMkLst>
        </pc:spChg>
        <pc:spChg chg="add mod topLvl">
          <ac:chgData name="Hamlet Markarian" userId="4926d2b407f31d77" providerId="LiveId" clId="{14FE7C87-F20E-41B8-834C-2C9408A10E2C}" dt="2020-04-23T15:38:35.977" v="3275" actId="1035"/>
          <ac:spMkLst>
            <pc:docMk/>
            <pc:sldMk cId="1801966013" sldId="1482"/>
            <ac:spMk id="106" creationId="{96A9E662-E9BF-43EA-9A75-2FB8FF4E241E}"/>
          </ac:spMkLst>
        </pc:spChg>
        <pc:spChg chg="add mod topLvl">
          <ac:chgData name="Hamlet Markarian" userId="4926d2b407f31d77" providerId="LiveId" clId="{14FE7C87-F20E-41B8-834C-2C9408A10E2C}" dt="2020-04-23T15:38:35.977" v="3275" actId="1035"/>
          <ac:spMkLst>
            <pc:docMk/>
            <pc:sldMk cId="1801966013" sldId="1482"/>
            <ac:spMk id="107" creationId="{97B35C9A-E422-4ABE-B996-5156570CBBA1}"/>
          </ac:spMkLst>
        </pc:spChg>
        <pc:spChg chg="add mod topLvl">
          <ac:chgData name="Hamlet Markarian" userId="4926d2b407f31d77" providerId="LiveId" clId="{14FE7C87-F20E-41B8-834C-2C9408A10E2C}" dt="2020-04-23T15:38:35.977" v="3275" actId="1035"/>
          <ac:spMkLst>
            <pc:docMk/>
            <pc:sldMk cId="1801966013" sldId="1482"/>
            <ac:spMk id="108" creationId="{EDFBA302-BB74-4605-8ABE-3461603A4A6C}"/>
          </ac:spMkLst>
        </pc:spChg>
        <pc:spChg chg="add mod topLvl">
          <ac:chgData name="Hamlet Markarian" userId="4926d2b407f31d77" providerId="LiveId" clId="{14FE7C87-F20E-41B8-834C-2C9408A10E2C}" dt="2020-04-23T15:38:35.977" v="3275" actId="1035"/>
          <ac:spMkLst>
            <pc:docMk/>
            <pc:sldMk cId="1801966013" sldId="1482"/>
            <ac:spMk id="109" creationId="{838B11D6-DF5F-4F47-9263-097CCD3202F8}"/>
          </ac:spMkLst>
        </pc:spChg>
        <pc:spChg chg="add mod topLvl">
          <ac:chgData name="Hamlet Markarian" userId="4926d2b407f31d77" providerId="LiveId" clId="{14FE7C87-F20E-41B8-834C-2C9408A10E2C}" dt="2020-04-23T15:41:21.400" v="3307" actId="1036"/>
          <ac:spMkLst>
            <pc:docMk/>
            <pc:sldMk cId="1801966013" sldId="1482"/>
            <ac:spMk id="110" creationId="{8145CB27-0178-4AA2-97CC-E0B71B060044}"/>
          </ac:spMkLst>
        </pc:spChg>
        <pc:spChg chg="add mod topLvl">
          <ac:chgData name="Hamlet Markarian" userId="4926d2b407f31d77" providerId="LiveId" clId="{14FE7C87-F20E-41B8-834C-2C9408A10E2C}" dt="2020-04-23T15:41:21.400" v="3307" actId="1036"/>
          <ac:spMkLst>
            <pc:docMk/>
            <pc:sldMk cId="1801966013" sldId="1482"/>
            <ac:spMk id="111" creationId="{556CE2E8-F4A8-4CC3-B01A-AD92349DFDB7}"/>
          </ac:spMkLst>
        </pc:spChg>
        <pc:spChg chg="add del mod topLvl">
          <ac:chgData name="Hamlet Markarian" userId="4926d2b407f31d77" providerId="LiveId" clId="{14FE7C87-F20E-41B8-834C-2C9408A10E2C}" dt="2020-04-23T15:39:37.704" v="3280" actId="478"/>
          <ac:spMkLst>
            <pc:docMk/>
            <pc:sldMk cId="1801966013" sldId="1482"/>
            <ac:spMk id="113" creationId="{60F0A7B1-47AB-40BC-A1C2-57E6D2ADA23C}"/>
          </ac:spMkLst>
        </pc:spChg>
        <pc:spChg chg="add del mod topLvl">
          <ac:chgData name="Hamlet Markarian" userId="4926d2b407f31d77" providerId="LiveId" clId="{14FE7C87-F20E-41B8-834C-2C9408A10E2C}" dt="2020-04-23T15:39:31.616" v="3278" actId="478"/>
          <ac:spMkLst>
            <pc:docMk/>
            <pc:sldMk cId="1801966013" sldId="1482"/>
            <ac:spMk id="114" creationId="{6A2B1ED9-48D2-4A1E-A194-A8C784BF2AE5}"/>
          </ac:spMkLst>
        </pc:spChg>
        <pc:spChg chg="add del mod topLvl">
          <ac:chgData name="Hamlet Markarian" userId="4926d2b407f31d77" providerId="LiveId" clId="{14FE7C87-F20E-41B8-834C-2C9408A10E2C}" dt="2020-04-23T15:39:17.976" v="3276" actId="478"/>
          <ac:spMkLst>
            <pc:docMk/>
            <pc:sldMk cId="1801966013" sldId="1482"/>
            <ac:spMk id="115" creationId="{D82DE06B-ACD8-4043-AAFA-D1AF870EEDBA}"/>
          </ac:spMkLst>
        </pc:spChg>
        <pc:spChg chg="add del mod">
          <ac:chgData name="Hamlet Markarian" userId="4926d2b407f31d77" providerId="LiveId" clId="{14FE7C87-F20E-41B8-834C-2C9408A10E2C}" dt="2020-04-23T15:27:33.848" v="3124" actId="478"/>
          <ac:spMkLst>
            <pc:docMk/>
            <pc:sldMk cId="1801966013" sldId="1482"/>
            <ac:spMk id="116" creationId="{8C542915-E940-4173-BDEA-C98CEC953107}"/>
          </ac:spMkLst>
        </pc:spChg>
        <pc:spChg chg="add mod topLvl">
          <ac:chgData name="Hamlet Markarian" userId="4926d2b407f31d77" providerId="LiveId" clId="{14FE7C87-F20E-41B8-834C-2C9408A10E2C}" dt="2020-04-23T15:42:24.247" v="3312" actId="207"/>
          <ac:spMkLst>
            <pc:docMk/>
            <pc:sldMk cId="1801966013" sldId="1482"/>
            <ac:spMk id="117" creationId="{03F5D9F5-BEE9-46C7-8140-C0C4D76017B4}"/>
          </ac:spMkLst>
        </pc:spChg>
        <pc:spChg chg="add mod ord">
          <ac:chgData name="Hamlet Markarian" userId="4926d2b407f31d77" providerId="LiveId" clId="{14FE7C87-F20E-41B8-834C-2C9408A10E2C}" dt="2020-04-23T15:40:26.528" v="3291" actId="1037"/>
          <ac:spMkLst>
            <pc:docMk/>
            <pc:sldMk cId="1801966013" sldId="1482"/>
            <ac:spMk id="118" creationId="{0CB9EED1-2812-420F-8656-34C41286256A}"/>
          </ac:spMkLst>
        </pc:spChg>
        <pc:spChg chg="add mod ord">
          <ac:chgData name="Hamlet Markarian" userId="4926d2b407f31d77" providerId="LiveId" clId="{14FE7C87-F20E-41B8-834C-2C9408A10E2C}" dt="2020-04-23T15:40:25.984" v="3290" actId="1038"/>
          <ac:spMkLst>
            <pc:docMk/>
            <pc:sldMk cId="1801966013" sldId="1482"/>
            <ac:spMk id="119" creationId="{4869CB6D-F717-4F34-BFBB-604C44CBE212}"/>
          </ac:spMkLst>
        </pc:spChg>
        <pc:spChg chg="add mod ord">
          <ac:chgData name="Hamlet Markarian" userId="4926d2b407f31d77" providerId="LiveId" clId="{14FE7C87-F20E-41B8-834C-2C9408A10E2C}" dt="2020-04-23T15:34:14.329" v="3245" actId="14100"/>
          <ac:spMkLst>
            <pc:docMk/>
            <pc:sldMk cId="1801966013" sldId="1482"/>
            <ac:spMk id="120" creationId="{D80D1038-7797-4D42-AE8C-A9DDF71F170F}"/>
          </ac:spMkLst>
        </pc:spChg>
        <pc:spChg chg="add mod ord">
          <ac:chgData name="Hamlet Markarian" userId="4926d2b407f31d77" providerId="LiveId" clId="{14FE7C87-F20E-41B8-834C-2C9408A10E2C}" dt="2020-04-23T15:34:14.329" v="3245" actId="14100"/>
          <ac:spMkLst>
            <pc:docMk/>
            <pc:sldMk cId="1801966013" sldId="1482"/>
            <ac:spMk id="121" creationId="{DA41787E-BA30-4DB7-9AF6-4C24DF8D1A0C}"/>
          </ac:spMkLst>
        </pc:spChg>
        <pc:spChg chg="add mod">
          <ac:chgData name="Hamlet Markarian" userId="4926d2b407f31d77" providerId="LiveId" clId="{14FE7C87-F20E-41B8-834C-2C9408A10E2C}" dt="2020-04-23T17:05:34.103" v="3651"/>
          <ac:spMkLst>
            <pc:docMk/>
            <pc:sldMk cId="1801966013" sldId="1482"/>
            <ac:spMk id="122" creationId="{7CF861A6-4C7B-48FC-AA1C-05E9DB6503A0}"/>
          </ac:spMkLst>
        </pc:spChg>
        <pc:grpChg chg="add del mod">
          <ac:chgData name="Hamlet Markarian" userId="4926d2b407f31d77" providerId="LiveId" clId="{14FE7C87-F20E-41B8-834C-2C9408A10E2C}" dt="2020-04-23T15:34:40.008" v="3246" actId="165"/>
          <ac:grpSpMkLst>
            <pc:docMk/>
            <pc:sldMk cId="1801966013" sldId="1482"/>
            <ac:grpSpMk id="9" creationId="{6AF74B32-DEDF-4307-9018-404751965AB6}"/>
          </ac:grpSpMkLst>
        </pc:grpChg>
        <pc:grpChg chg="add del mod">
          <ac:chgData name="Hamlet Markarian" userId="4926d2b407f31d77" providerId="LiveId" clId="{14FE7C87-F20E-41B8-834C-2C9408A10E2C}" dt="2020-04-23T15:34:40.008" v="3246" actId="165"/>
          <ac:grpSpMkLst>
            <pc:docMk/>
            <pc:sldMk cId="1801966013" sldId="1482"/>
            <ac:grpSpMk id="10" creationId="{5A8E2898-80E0-4701-9083-D27A4DFB28BB}"/>
          </ac:grpSpMkLst>
        </pc:grpChg>
        <pc:grpChg chg="add del mod">
          <ac:chgData name="Hamlet Markarian" userId="4926d2b407f31d77" providerId="LiveId" clId="{14FE7C87-F20E-41B8-834C-2C9408A10E2C}" dt="2020-04-23T15:34:40.008" v="3246" actId="165"/>
          <ac:grpSpMkLst>
            <pc:docMk/>
            <pc:sldMk cId="1801966013" sldId="1482"/>
            <ac:grpSpMk id="12" creationId="{B5E70E88-A1E8-49F6-A184-09A5E3586614}"/>
          </ac:grpSpMkLst>
        </pc:grpChg>
        <pc:graphicFrameChg chg="del">
          <ac:chgData name="Hamlet Markarian" userId="4926d2b407f31d77" providerId="LiveId" clId="{14FE7C87-F20E-41B8-834C-2C9408A10E2C}" dt="2020-04-23T15:03:24.913" v="2868" actId="478"/>
          <ac:graphicFrameMkLst>
            <pc:docMk/>
            <pc:sldMk cId="1801966013" sldId="1482"/>
            <ac:graphicFrameMk id="28" creationId="{73695D2D-7004-4997-87F8-FA4925A480C1}"/>
          </ac:graphicFrameMkLst>
        </pc:graphicFrameChg>
        <pc:graphicFrameChg chg="del">
          <ac:chgData name="Hamlet Markarian" userId="4926d2b407f31d77" providerId="LiveId" clId="{14FE7C87-F20E-41B8-834C-2C9408A10E2C}" dt="2020-04-23T15:03:24.913" v="2868" actId="478"/>
          <ac:graphicFrameMkLst>
            <pc:docMk/>
            <pc:sldMk cId="1801966013" sldId="1482"/>
            <ac:graphicFrameMk id="44" creationId="{F7F99A56-7C0D-4E1E-9C29-98742600F3A7}"/>
          </ac:graphicFrameMkLst>
        </pc:graphicFrameChg>
        <pc:graphicFrameChg chg="add del">
          <ac:chgData name="Hamlet Markarian" userId="4926d2b407f31d77" providerId="LiveId" clId="{14FE7C87-F20E-41B8-834C-2C9408A10E2C}" dt="2020-04-23T15:14:34.652" v="2899" actId="478"/>
          <ac:graphicFrameMkLst>
            <pc:docMk/>
            <pc:sldMk cId="1801966013" sldId="1482"/>
            <ac:graphicFrameMk id="47" creationId="{1A81AC60-A68D-461C-AA73-010A5022AC62}"/>
          </ac:graphicFrameMkLst>
        </pc:graphicFrameChg>
        <pc:graphicFrameChg chg="del">
          <ac:chgData name="Hamlet Markarian" userId="4926d2b407f31d77" providerId="LiveId" clId="{14FE7C87-F20E-41B8-834C-2C9408A10E2C}" dt="2020-04-23T15:03:24.913" v="2868" actId="478"/>
          <ac:graphicFrameMkLst>
            <pc:docMk/>
            <pc:sldMk cId="1801966013" sldId="1482"/>
            <ac:graphicFrameMk id="51" creationId="{61CD4F1B-889F-443D-A415-B00122E484CC}"/>
          </ac:graphicFrameMkLst>
        </pc:graphicFrameChg>
        <pc:graphicFrameChg chg="del">
          <ac:chgData name="Hamlet Markarian" userId="4926d2b407f31d77" providerId="LiveId" clId="{14FE7C87-F20E-41B8-834C-2C9408A10E2C}" dt="2020-04-23T15:03:24.913" v="2868" actId="478"/>
          <ac:graphicFrameMkLst>
            <pc:docMk/>
            <pc:sldMk cId="1801966013" sldId="1482"/>
            <ac:graphicFrameMk id="58" creationId="{F434549F-419F-459A-B0CB-D6F8CC50FAAB}"/>
          </ac:graphicFrameMkLst>
        </pc:graphicFrameChg>
        <pc:cxnChg chg="del">
          <ac:chgData name="Hamlet Markarian" userId="4926d2b407f31d77" providerId="LiveId" clId="{14FE7C87-F20E-41B8-834C-2C9408A10E2C}" dt="2020-04-23T15:03:47.424" v="2869" actId="478"/>
          <ac:cxnSpMkLst>
            <pc:docMk/>
            <pc:sldMk cId="1801966013" sldId="1482"/>
            <ac:cxnSpMk id="4" creationId="{B2126F13-2805-4595-BF39-706C71EB9732}"/>
          </ac:cxnSpMkLst>
        </pc:cxnChg>
        <pc:cxnChg chg="add del">
          <ac:chgData name="Hamlet Markarian" userId="4926d2b407f31d77" providerId="LiveId" clId="{14FE7C87-F20E-41B8-834C-2C9408A10E2C}" dt="2020-04-23T15:33:48.983" v="3235" actId="478"/>
          <ac:cxnSpMkLst>
            <pc:docMk/>
            <pc:sldMk cId="1801966013" sldId="1482"/>
            <ac:cxnSpMk id="43" creationId="{C5BC708E-8139-4D08-8979-618153924054}"/>
          </ac:cxnSpMkLst>
        </pc:cxnChg>
        <pc:cxnChg chg="add">
          <ac:chgData name="Hamlet Markarian" userId="4926d2b407f31d77" providerId="LiveId" clId="{14FE7C87-F20E-41B8-834C-2C9408A10E2C}" dt="2020-04-23T15:03:48.252" v="2870"/>
          <ac:cxnSpMkLst>
            <pc:docMk/>
            <pc:sldMk cId="1801966013" sldId="1482"/>
            <ac:cxnSpMk id="46" creationId="{8854AA29-8335-46A2-B50F-8ADFB8AB0533}"/>
          </ac:cxnSpMkLst>
        </pc:cxnChg>
        <pc:cxnChg chg="del">
          <ac:chgData name="Hamlet Markarian" userId="4926d2b407f31d77" providerId="LiveId" clId="{14FE7C87-F20E-41B8-834C-2C9408A10E2C}" dt="2020-04-23T15:33:50.999" v="3236" actId="478"/>
          <ac:cxnSpMkLst>
            <pc:docMk/>
            <pc:sldMk cId="1801966013" sldId="1482"/>
            <ac:cxnSpMk id="48" creationId="{53BA781C-0EFC-42FE-AA0F-C7059B6C4520}"/>
          </ac:cxnSpMkLst>
        </pc:cxnChg>
        <pc:cxnChg chg="del">
          <ac:chgData name="Hamlet Markarian" userId="4926d2b407f31d77" providerId="LiveId" clId="{14FE7C87-F20E-41B8-834C-2C9408A10E2C}" dt="2020-04-23T15:33:52.415" v="3237" actId="478"/>
          <ac:cxnSpMkLst>
            <pc:docMk/>
            <pc:sldMk cId="1801966013" sldId="1482"/>
            <ac:cxnSpMk id="50" creationId="{8D5C0567-F387-45F2-8966-D698048C49FB}"/>
          </ac:cxnSpMkLst>
        </pc:cxnChg>
        <pc:cxnChg chg="add del mod">
          <ac:chgData name="Hamlet Markarian" userId="4926d2b407f31d77" providerId="LiveId" clId="{14FE7C87-F20E-41B8-834C-2C9408A10E2C}" dt="2020-04-23T15:31:19.248" v="3198" actId="478"/>
          <ac:cxnSpMkLst>
            <pc:docMk/>
            <pc:sldMk cId="1801966013" sldId="1482"/>
            <ac:cxnSpMk id="72" creationId="{273C650A-1BC5-426F-BE89-0AEC65B877F1}"/>
          </ac:cxnSpMkLst>
        </pc:cxnChg>
        <pc:cxnChg chg="add del mod">
          <ac:chgData name="Hamlet Markarian" userId="4926d2b407f31d77" providerId="LiveId" clId="{14FE7C87-F20E-41B8-834C-2C9408A10E2C}" dt="2020-04-23T15:31:22.336" v="3199" actId="478"/>
          <ac:cxnSpMkLst>
            <pc:docMk/>
            <pc:sldMk cId="1801966013" sldId="1482"/>
            <ac:cxnSpMk id="84" creationId="{587AAA04-E374-46F5-B4E7-559EDDD74B92}"/>
          </ac:cxnSpMkLst>
        </pc:cxnChg>
        <pc:cxnChg chg="add del mod">
          <ac:chgData name="Hamlet Markarian" userId="4926d2b407f31d77" providerId="LiveId" clId="{14FE7C87-F20E-41B8-834C-2C9408A10E2C}" dt="2020-04-23T15:31:24.336" v="3200" actId="478"/>
          <ac:cxnSpMkLst>
            <pc:docMk/>
            <pc:sldMk cId="1801966013" sldId="1482"/>
            <ac:cxnSpMk id="98" creationId="{0ABA7D87-5781-459C-9D34-AD96F227B717}"/>
          </ac:cxnSpMkLst>
        </pc:cxnChg>
        <pc:cxnChg chg="add del mod">
          <ac:chgData name="Hamlet Markarian" userId="4926d2b407f31d77" providerId="LiveId" clId="{14FE7C87-F20E-41B8-834C-2C9408A10E2C}" dt="2020-04-23T15:31:25.880" v="3201" actId="478"/>
          <ac:cxnSpMkLst>
            <pc:docMk/>
            <pc:sldMk cId="1801966013" sldId="1482"/>
            <ac:cxnSpMk id="112" creationId="{14956AF1-FDE7-4401-A938-3B320A078AB0}"/>
          </ac:cxnSpMkLst>
        </pc:cxnChg>
      </pc:sldChg>
      <pc:sldChg chg="add">
        <pc:chgData name="Hamlet Markarian" userId="4926d2b407f31d77" providerId="LiveId" clId="{14FE7C87-F20E-41B8-834C-2C9408A10E2C}" dt="2020-04-23T16:34:45.461" v="3363"/>
        <pc:sldMkLst>
          <pc:docMk/>
          <pc:sldMk cId="1109721964" sldId="1483"/>
        </pc:sldMkLst>
      </pc:sldChg>
    </pc:docChg>
  </pc:docChgLst>
  <pc:docChgLst>
    <pc:chgData name="Hamlet Markarian" userId="4926d2b407f31d77" providerId="LiveId" clId="{5D86C7F3-4E34-41AB-AF91-0119CFC8E921}"/>
    <pc:docChg chg="undo custSel delSld modSld">
      <pc:chgData name="Hamlet Markarian" userId="4926d2b407f31d77" providerId="LiveId" clId="{5D86C7F3-4E34-41AB-AF91-0119CFC8E921}" dt="2020-04-24T09:56:45.223" v="170" actId="20577"/>
      <pc:docMkLst>
        <pc:docMk/>
      </pc:docMkLst>
      <pc:sldChg chg="del">
        <pc:chgData name="Hamlet Markarian" userId="4926d2b407f31d77" providerId="LiveId" clId="{5D86C7F3-4E34-41AB-AF91-0119CFC8E921}" dt="2020-04-24T09:48:58.127" v="0" actId="2696"/>
        <pc:sldMkLst>
          <pc:docMk/>
          <pc:sldMk cId="58933883" sldId="1465"/>
        </pc:sldMkLst>
      </pc:sldChg>
      <pc:sldChg chg="modSp">
        <pc:chgData name="Hamlet Markarian" userId="4926d2b407f31d77" providerId="LiveId" clId="{5D86C7F3-4E34-41AB-AF91-0119CFC8E921}" dt="2020-04-24T09:51:19.528" v="45" actId="20577"/>
        <pc:sldMkLst>
          <pc:docMk/>
          <pc:sldMk cId="2064383500" sldId="1467"/>
        </pc:sldMkLst>
        <pc:spChg chg="mod">
          <ac:chgData name="Hamlet Markarian" userId="4926d2b407f31d77" providerId="LiveId" clId="{5D86C7F3-4E34-41AB-AF91-0119CFC8E921}" dt="2020-04-24T09:50:47.889" v="20" actId="20577"/>
          <ac:spMkLst>
            <pc:docMk/>
            <pc:sldMk cId="2064383500" sldId="1467"/>
            <ac:spMk id="37" creationId="{4C782392-67ED-45E0-BCBE-2283F8CBCC2A}"/>
          </ac:spMkLst>
        </pc:spChg>
        <pc:spChg chg="mod">
          <ac:chgData name="Hamlet Markarian" userId="4926d2b407f31d77" providerId="LiveId" clId="{5D86C7F3-4E34-41AB-AF91-0119CFC8E921}" dt="2020-04-24T09:51:01.112" v="31" actId="20577"/>
          <ac:spMkLst>
            <pc:docMk/>
            <pc:sldMk cId="2064383500" sldId="1467"/>
            <ac:spMk id="38" creationId="{E807C1D1-9E57-4E23-A587-0951BEF26074}"/>
          </ac:spMkLst>
        </pc:spChg>
        <pc:spChg chg="mod">
          <ac:chgData name="Hamlet Markarian" userId="4926d2b407f31d77" providerId="LiveId" clId="{5D86C7F3-4E34-41AB-AF91-0119CFC8E921}" dt="2020-04-24T09:51:04.583" v="34" actId="20577"/>
          <ac:spMkLst>
            <pc:docMk/>
            <pc:sldMk cId="2064383500" sldId="1467"/>
            <ac:spMk id="46" creationId="{5A05FDD4-A4EE-42F6-8D44-209A370D6EEC}"/>
          </ac:spMkLst>
        </pc:spChg>
        <pc:spChg chg="mod">
          <ac:chgData name="Hamlet Markarian" userId="4926d2b407f31d77" providerId="LiveId" clId="{5D86C7F3-4E34-41AB-AF91-0119CFC8E921}" dt="2020-04-24T09:51:19.528" v="45" actId="20577"/>
          <ac:spMkLst>
            <pc:docMk/>
            <pc:sldMk cId="2064383500" sldId="1467"/>
            <ac:spMk id="47" creationId="{7B395B81-E34C-4C61-9D39-CFA7C13470A0}"/>
          </ac:spMkLst>
        </pc:spChg>
      </pc:sldChg>
      <pc:sldChg chg="modSp mod">
        <pc:chgData name="Hamlet Markarian" userId="4926d2b407f31d77" providerId="LiveId" clId="{5D86C7F3-4E34-41AB-AF91-0119CFC8E921}" dt="2020-04-24T09:54:58.504" v="124" actId="20577"/>
        <pc:sldMkLst>
          <pc:docMk/>
          <pc:sldMk cId="916088381" sldId="1468"/>
        </pc:sldMkLst>
        <pc:spChg chg="mod">
          <ac:chgData name="Hamlet Markarian" userId="4926d2b407f31d77" providerId="LiveId" clId="{5D86C7F3-4E34-41AB-AF91-0119CFC8E921}" dt="2020-04-24T09:54:58.504" v="124" actId="20577"/>
          <ac:spMkLst>
            <pc:docMk/>
            <pc:sldMk cId="916088381" sldId="1468"/>
            <ac:spMk id="12" creationId="{1815562C-8C22-4B62-8312-F20F2BA5FC04}"/>
          </ac:spMkLst>
        </pc:spChg>
        <pc:graphicFrameChg chg="modGraphic">
          <ac:chgData name="Hamlet Markarian" userId="4926d2b407f31d77" providerId="LiveId" clId="{5D86C7F3-4E34-41AB-AF91-0119CFC8E921}" dt="2020-04-24T09:54:22.341" v="108" actId="6549"/>
          <ac:graphicFrameMkLst>
            <pc:docMk/>
            <pc:sldMk cId="916088381" sldId="1468"/>
            <ac:graphicFrameMk id="9" creationId="{14FEA120-1666-4644-B049-8BF898F42E0C}"/>
          </ac:graphicFrameMkLst>
        </pc:graphicFrameChg>
      </pc:sldChg>
      <pc:sldChg chg="modSp">
        <pc:chgData name="Hamlet Markarian" userId="4926d2b407f31d77" providerId="LiveId" clId="{5D86C7F3-4E34-41AB-AF91-0119CFC8E921}" dt="2020-04-24T09:50:18.754" v="11"/>
        <pc:sldMkLst>
          <pc:docMk/>
          <pc:sldMk cId="137412399" sldId="1473"/>
        </pc:sldMkLst>
        <pc:spChg chg="mod">
          <ac:chgData name="Hamlet Markarian" userId="4926d2b407f31d77" providerId="LiveId" clId="{5D86C7F3-4E34-41AB-AF91-0119CFC8E921}" dt="2020-04-24T09:49:48.154" v="5" actId="20577"/>
          <ac:spMkLst>
            <pc:docMk/>
            <pc:sldMk cId="137412399" sldId="1473"/>
            <ac:spMk id="27" creationId="{8710A16D-0506-4951-A551-A70396C81CA9}"/>
          </ac:spMkLst>
        </pc:spChg>
        <pc:spChg chg="mod">
          <ac:chgData name="Hamlet Markarian" userId="4926d2b407f31d77" providerId="LiveId" clId="{5D86C7F3-4E34-41AB-AF91-0119CFC8E921}" dt="2020-04-24T09:50:07.667" v="9"/>
          <ac:spMkLst>
            <pc:docMk/>
            <pc:sldMk cId="137412399" sldId="1473"/>
            <ac:spMk id="44" creationId="{9FA5254D-3A92-4D85-9A26-98EF0469D7D5}"/>
          </ac:spMkLst>
        </pc:spChg>
        <pc:spChg chg="mod">
          <ac:chgData name="Hamlet Markarian" userId="4926d2b407f31d77" providerId="LiveId" clId="{5D86C7F3-4E34-41AB-AF91-0119CFC8E921}" dt="2020-04-24T09:50:18.754" v="11"/>
          <ac:spMkLst>
            <pc:docMk/>
            <pc:sldMk cId="137412399" sldId="1473"/>
            <ac:spMk id="50" creationId="{5B70A06A-7E6A-4455-A3A7-07D64DF2170A}"/>
          </ac:spMkLst>
        </pc:spChg>
      </pc:sldChg>
      <pc:sldChg chg="modSp">
        <pc:chgData name="Hamlet Markarian" userId="4926d2b407f31d77" providerId="LiveId" clId="{5D86C7F3-4E34-41AB-AF91-0119CFC8E921}" dt="2020-04-24T09:56:14.784" v="156" actId="20577"/>
        <pc:sldMkLst>
          <pc:docMk/>
          <pc:sldMk cId="451289635" sldId="1476"/>
        </pc:sldMkLst>
        <pc:spChg chg="mod">
          <ac:chgData name="Hamlet Markarian" userId="4926d2b407f31d77" providerId="LiveId" clId="{5D86C7F3-4E34-41AB-AF91-0119CFC8E921}" dt="2020-04-24T09:56:14.784" v="156" actId="20577"/>
          <ac:spMkLst>
            <pc:docMk/>
            <pc:sldMk cId="451289635" sldId="1476"/>
            <ac:spMk id="29" creationId="{DF80C738-0C05-4680-B9BF-ECE778B1A424}"/>
          </ac:spMkLst>
        </pc:spChg>
        <pc:spChg chg="mod">
          <ac:chgData name="Hamlet Markarian" userId="4926d2b407f31d77" providerId="LiveId" clId="{5D86C7F3-4E34-41AB-AF91-0119CFC8E921}" dt="2020-04-24T09:56:11.425" v="153" actId="20577"/>
          <ac:spMkLst>
            <pc:docMk/>
            <pc:sldMk cId="451289635" sldId="1476"/>
            <ac:spMk id="37" creationId="{E6AE59F8-6469-4FD8-A5D5-CA5F3C339264}"/>
          </ac:spMkLst>
        </pc:spChg>
        <pc:spChg chg="mod">
          <ac:chgData name="Hamlet Markarian" userId="4926d2b407f31d77" providerId="LiveId" clId="{5D86C7F3-4E34-41AB-AF91-0119CFC8E921}" dt="2020-04-24T09:56:07.584" v="150" actId="20577"/>
          <ac:spMkLst>
            <pc:docMk/>
            <pc:sldMk cId="451289635" sldId="1476"/>
            <ac:spMk id="40" creationId="{712FE44B-98A0-4D6E-A8DD-F9E888FEB191}"/>
          </ac:spMkLst>
        </pc:spChg>
      </pc:sldChg>
      <pc:sldChg chg="modSp mod">
        <pc:chgData name="Hamlet Markarian" userId="4926d2b407f31d77" providerId="LiveId" clId="{5D86C7F3-4E34-41AB-AF91-0119CFC8E921}" dt="2020-04-24T09:53:11.944" v="84" actId="20577"/>
        <pc:sldMkLst>
          <pc:docMk/>
          <pc:sldMk cId="4237297913" sldId="1477"/>
        </pc:sldMkLst>
        <pc:graphicFrameChg chg="modGraphic">
          <ac:chgData name="Hamlet Markarian" userId="4926d2b407f31d77" providerId="LiveId" clId="{5D86C7F3-4E34-41AB-AF91-0119CFC8E921}" dt="2020-04-24T09:53:11.944" v="84" actId="20577"/>
          <ac:graphicFrameMkLst>
            <pc:docMk/>
            <pc:sldMk cId="4237297913" sldId="1477"/>
            <ac:graphicFrameMk id="9" creationId="{14FEA120-1666-4644-B049-8BF898F42E0C}"/>
          </ac:graphicFrameMkLst>
        </pc:graphicFrameChg>
        <pc:graphicFrameChg chg="mod">
          <ac:chgData name="Hamlet Markarian" userId="4926d2b407f31d77" providerId="LiveId" clId="{5D86C7F3-4E34-41AB-AF91-0119CFC8E921}" dt="2020-04-24T09:52:59.381" v="68" actId="1076"/>
          <ac:graphicFrameMkLst>
            <pc:docMk/>
            <pc:sldMk cId="4237297913" sldId="1477"/>
            <ac:graphicFrameMk id="17" creationId="{A15101D7-63D5-4EB1-B097-5220E5918E93}"/>
          </ac:graphicFrameMkLst>
        </pc:graphicFrameChg>
      </pc:sldChg>
      <pc:sldChg chg="modSp mod">
        <pc:chgData name="Hamlet Markarian" userId="4926d2b407f31d77" providerId="LiveId" clId="{5D86C7F3-4E34-41AB-AF91-0119CFC8E921}" dt="2020-04-24T09:55:50.777" v="148" actId="27918"/>
        <pc:sldMkLst>
          <pc:docMk/>
          <pc:sldMk cId="1197552846" sldId="1478"/>
        </pc:sldMkLst>
        <pc:graphicFrameChg chg="modGraphic">
          <ac:chgData name="Hamlet Markarian" userId="4926d2b407f31d77" providerId="LiveId" clId="{5D86C7F3-4E34-41AB-AF91-0119CFC8E921}" dt="2020-04-24T09:55:21.656" v="136" actId="20577"/>
          <ac:graphicFrameMkLst>
            <pc:docMk/>
            <pc:sldMk cId="1197552846" sldId="1478"/>
            <ac:graphicFrameMk id="9" creationId="{14FEA120-1666-4644-B049-8BF898F42E0C}"/>
          </ac:graphicFrameMkLst>
        </pc:graphicFrameChg>
      </pc:sldChg>
      <pc:sldChg chg="modSp">
        <pc:chgData name="Hamlet Markarian" userId="4926d2b407f31d77" providerId="LiveId" clId="{5D86C7F3-4E34-41AB-AF91-0119CFC8E921}" dt="2020-04-24T09:56:45.223" v="170" actId="20577"/>
        <pc:sldMkLst>
          <pc:docMk/>
          <pc:sldMk cId="397575541" sldId="1479"/>
        </pc:sldMkLst>
        <pc:spChg chg="mod">
          <ac:chgData name="Hamlet Markarian" userId="4926d2b407f31d77" providerId="LiveId" clId="{5D86C7F3-4E34-41AB-AF91-0119CFC8E921}" dt="2020-04-24T09:56:23.489" v="157" actId="20577"/>
          <ac:spMkLst>
            <pc:docMk/>
            <pc:sldMk cId="397575541" sldId="1479"/>
            <ac:spMk id="17" creationId="{B26BE036-AE5E-47B2-8588-E224664B8666}"/>
          </ac:spMkLst>
        </pc:spChg>
        <pc:spChg chg="mod">
          <ac:chgData name="Hamlet Markarian" userId="4926d2b407f31d77" providerId="LiveId" clId="{5D86C7F3-4E34-41AB-AF91-0119CFC8E921}" dt="2020-04-24T09:56:25.688" v="158" actId="20577"/>
          <ac:spMkLst>
            <pc:docMk/>
            <pc:sldMk cId="397575541" sldId="1479"/>
            <ac:spMk id="21" creationId="{9B0A4C7E-E280-46F0-B67B-979E92C178CA}"/>
          </ac:spMkLst>
        </pc:spChg>
        <pc:spChg chg="mod">
          <ac:chgData name="Hamlet Markarian" userId="4926d2b407f31d77" providerId="LiveId" clId="{5D86C7F3-4E34-41AB-AF91-0119CFC8E921}" dt="2020-04-24T09:56:27.912" v="159" actId="20577"/>
          <ac:spMkLst>
            <pc:docMk/>
            <pc:sldMk cId="397575541" sldId="1479"/>
            <ac:spMk id="23" creationId="{8270D0C4-666C-4684-8A2F-8450CEF7C0D2}"/>
          </ac:spMkLst>
        </pc:spChg>
        <pc:spChg chg="mod">
          <ac:chgData name="Hamlet Markarian" userId="4926d2b407f31d77" providerId="LiveId" clId="{5D86C7F3-4E34-41AB-AF91-0119CFC8E921}" dt="2020-04-24T09:56:30.153" v="160" actId="20577"/>
          <ac:spMkLst>
            <pc:docMk/>
            <pc:sldMk cId="397575541" sldId="1479"/>
            <ac:spMk id="29" creationId="{42017D83-A3C8-449F-9A3E-DD7B3448462C}"/>
          </ac:spMkLst>
        </pc:spChg>
        <pc:spChg chg="mod">
          <ac:chgData name="Hamlet Markarian" userId="4926d2b407f31d77" providerId="LiveId" clId="{5D86C7F3-4E34-41AB-AF91-0119CFC8E921}" dt="2020-04-24T09:56:37.416" v="165" actId="20577"/>
          <ac:spMkLst>
            <pc:docMk/>
            <pc:sldMk cId="397575541" sldId="1479"/>
            <ac:spMk id="32" creationId="{9089CB4F-831D-4631-849B-F7F7072BC0C2}"/>
          </ac:spMkLst>
        </pc:spChg>
        <pc:spChg chg="mod">
          <ac:chgData name="Hamlet Markarian" userId="4926d2b407f31d77" providerId="LiveId" clId="{5D86C7F3-4E34-41AB-AF91-0119CFC8E921}" dt="2020-04-24T09:56:33.048" v="162" actId="20577"/>
          <ac:spMkLst>
            <pc:docMk/>
            <pc:sldMk cId="397575541" sldId="1479"/>
            <ac:spMk id="35" creationId="{C88D5AB3-256F-493F-AD55-C7B2CEB8248C}"/>
          </ac:spMkLst>
        </pc:spChg>
        <pc:spChg chg="mod">
          <ac:chgData name="Hamlet Markarian" userId="4926d2b407f31d77" providerId="LiveId" clId="{5D86C7F3-4E34-41AB-AF91-0119CFC8E921}" dt="2020-04-24T09:56:42.369" v="168" actId="20577"/>
          <ac:spMkLst>
            <pc:docMk/>
            <pc:sldMk cId="397575541" sldId="1479"/>
            <ac:spMk id="36" creationId="{E2131E0F-C631-4500-B49D-0EC6B665E8EE}"/>
          </ac:spMkLst>
        </pc:spChg>
        <pc:spChg chg="mod">
          <ac:chgData name="Hamlet Markarian" userId="4926d2b407f31d77" providerId="LiveId" clId="{5D86C7F3-4E34-41AB-AF91-0119CFC8E921}" dt="2020-04-24T09:56:45.223" v="170" actId="20577"/>
          <ac:spMkLst>
            <pc:docMk/>
            <pc:sldMk cId="397575541" sldId="1479"/>
            <ac:spMk id="38" creationId="{43609D44-9173-4F4F-B0D7-64B0B828E1A7}"/>
          </ac:spMkLst>
        </pc:spChg>
      </pc:sldChg>
      <pc:sldChg chg="del">
        <pc:chgData name="Hamlet Markarian" userId="4926d2b407f31d77" providerId="LiveId" clId="{5D86C7F3-4E34-41AB-AF91-0119CFC8E921}" dt="2020-04-24T09:49:02.356" v="1" actId="2696"/>
        <pc:sldMkLst>
          <pc:docMk/>
          <pc:sldMk cId="1801966013" sldId="1482"/>
        </pc:sldMkLst>
      </pc:sldChg>
      <pc:sldChg chg="del">
        <pc:chgData name="Hamlet Markarian" userId="4926d2b407f31d77" providerId="LiveId" clId="{5D86C7F3-4E34-41AB-AF91-0119CFC8E921}" dt="2020-04-24T09:49:06.826" v="2" actId="2696"/>
        <pc:sldMkLst>
          <pc:docMk/>
          <pc:sldMk cId="1109721964" sldId="1483"/>
        </pc:sldMkLst>
      </pc:sldChg>
    </pc:docChg>
  </pc:docChgLst>
  <pc:docChgLst>
    <pc:chgData name="Hamlet Markarian" userId="4926d2b407f31d77" providerId="LiveId" clId="{AEAA026E-F0D4-4F9B-9A2E-4E0560F6CD01}"/>
    <pc:docChg chg="undo custSel addSld delSld modSld sldOrd delSection modSection">
      <pc:chgData name="Hamlet Markarian" userId="4926d2b407f31d77" providerId="LiveId" clId="{AEAA026E-F0D4-4F9B-9A2E-4E0560F6CD01}" dt="2020-04-16T17:51:32.217" v="3905" actId="403"/>
      <pc:docMkLst>
        <pc:docMk/>
      </pc:docMkLst>
      <pc:sldChg chg="del">
        <pc:chgData name="Hamlet Markarian" userId="4926d2b407f31d77" providerId="LiveId" clId="{AEAA026E-F0D4-4F9B-9A2E-4E0560F6CD01}" dt="2020-04-15T07:26:12.126" v="1836" actId="2696"/>
        <pc:sldMkLst>
          <pc:docMk/>
          <pc:sldMk cId="1583666046" sldId="268"/>
        </pc:sldMkLst>
      </pc:sldChg>
      <pc:sldChg chg="del">
        <pc:chgData name="Hamlet Markarian" userId="4926d2b407f31d77" providerId="LiveId" clId="{AEAA026E-F0D4-4F9B-9A2E-4E0560F6CD01}" dt="2020-04-15T07:25:43.395" v="1832" actId="2696"/>
        <pc:sldMkLst>
          <pc:docMk/>
          <pc:sldMk cId="1765829032" sldId="273"/>
        </pc:sldMkLst>
      </pc:sldChg>
      <pc:sldChg chg="del">
        <pc:chgData name="Hamlet Markarian" userId="4926d2b407f31d77" providerId="LiveId" clId="{AEAA026E-F0D4-4F9B-9A2E-4E0560F6CD01}" dt="2020-04-15T07:25:43.395" v="1832" actId="2696"/>
        <pc:sldMkLst>
          <pc:docMk/>
          <pc:sldMk cId="3908453863" sldId="274"/>
        </pc:sldMkLst>
      </pc:sldChg>
      <pc:sldChg chg="del">
        <pc:chgData name="Hamlet Markarian" userId="4926d2b407f31d77" providerId="LiveId" clId="{AEAA026E-F0D4-4F9B-9A2E-4E0560F6CD01}" dt="2020-04-15T07:25:56.999" v="1833" actId="2696"/>
        <pc:sldMkLst>
          <pc:docMk/>
          <pc:sldMk cId="547803383" sldId="275"/>
        </pc:sldMkLst>
      </pc:sldChg>
      <pc:sldChg chg="del">
        <pc:chgData name="Hamlet Markarian" userId="4926d2b407f31d77" providerId="LiveId" clId="{AEAA026E-F0D4-4F9B-9A2E-4E0560F6CD01}" dt="2020-04-15T07:19:35.300" v="1788" actId="2696"/>
        <pc:sldMkLst>
          <pc:docMk/>
          <pc:sldMk cId="3283137278" sldId="279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479147706" sldId="291"/>
        </pc:sldMkLst>
      </pc:sldChg>
      <pc:sldChg chg="del">
        <pc:chgData name="Hamlet Markarian" userId="4926d2b407f31d77" providerId="LiveId" clId="{AEAA026E-F0D4-4F9B-9A2E-4E0560F6CD01}" dt="2020-04-15T07:27:49.056" v="1842" actId="2696"/>
        <pc:sldMkLst>
          <pc:docMk/>
          <pc:sldMk cId="2352258631" sldId="293"/>
        </pc:sldMkLst>
      </pc:sldChg>
      <pc:sldChg chg="del">
        <pc:chgData name="Hamlet Markarian" userId="4926d2b407f31d77" providerId="LiveId" clId="{AEAA026E-F0D4-4F9B-9A2E-4E0560F6CD01}" dt="2020-04-15T07:27:49.056" v="1842" actId="2696"/>
        <pc:sldMkLst>
          <pc:docMk/>
          <pc:sldMk cId="2245537131" sldId="294"/>
        </pc:sldMkLst>
      </pc:sldChg>
      <pc:sldChg chg="del">
        <pc:chgData name="Hamlet Markarian" userId="4926d2b407f31d77" providerId="LiveId" clId="{AEAA026E-F0D4-4F9B-9A2E-4E0560F6CD01}" dt="2020-04-15T07:27:49.056" v="1842" actId="2696"/>
        <pc:sldMkLst>
          <pc:docMk/>
          <pc:sldMk cId="3596219352" sldId="296"/>
        </pc:sldMkLst>
      </pc:sldChg>
      <pc:sldChg chg="del">
        <pc:chgData name="Hamlet Markarian" userId="4926d2b407f31d77" providerId="LiveId" clId="{AEAA026E-F0D4-4F9B-9A2E-4E0560F6CD01}" dt="2020-04-15T07:20:18.270" v="1795" actId="2696"/>
        <pc:sldMkLst>
          <pc:docMk/>
          <pc:sldMk cId="3836027379" sldId="300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67479853" sldId="301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4292502008" sldId="309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067808683" sldId="310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1670633115" sldId="313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1434293435" sldId="318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2264840811" sldId="320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999066736" sldId="321"/>
        </pc:sldMkLst>
      </pc:sldChg>
      <pc:sldChg chg="addSp delSp modSp">
        <pc:chgData name="Hamlet Markarian" userId="4926d2b407f31d77" providerId="LiveId" clId="{AEAA026E-F0D4-4F9B-9A2E-4E0560F6CD01}" dt="2020-04-15T07:20:26.860" v="1797" actId="478"/>
        <pc:sldMkLst>
          <pc:docMk/>
          <pc:sldMk cId="1961866639" sldId="322"/>
        </pc:sldMkLst>
        <pc:spChg chg="del">
          <ac:chgData name="Hamlet Markarian" userId="4926d2b407f31d77" providerId="LiveId" clId="{AEAA026E-F0D4-4F9B-9A2E-4E0560F6CD01}" dt="2020-04-15T07:20:25.080" v="1796" actId="478"/>
          <ac:spMkLst>
            <pc:docMk/>
            <pc:sldMk cId="1961866639" sldId="322"/>
            <ac:spMk id="2" creationId="{00000000-0000-0000-0000-000000000000}"/>
          </ac:spMkLst>
        </pc:spChg>
        <pc:spChg chg="del">
          <ac:chgData name="Hamlet Markarian" userId="4926d2b407f31d77" providerId="LiveId" clId="{AEAA026E-F0D4-4F9B-9A2E-4E0560F6CD01}" dt="2020-04-15T07:20:25.080" v="1796" actId="478"/>
          <ac:spMkLst>
            <pc:docMk/>
            <pc:sldMk cId="1961866639" sldId="322"/>
            <ac:spMk id="3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20:26.860" v="1797" actId="478"/>
          <ac:spMkLst>
            <pc:docMk/>
            <pc:sldMk cId="1961866639" sldId="322"/>
            <ac:spMk id="5" creationId="{D66D6EE9-76A0-4714-AF8F-DF7E09CB30D7}"/>
          </ac:spMkLst>
        </pc:spChg>
        <pc:spChg chg="add del mod">
          <ac:chgData name="Hamlet Markarian" userId="4926d2b407f31d77" providerId="LiveId" clId="{AEAA026E-F0D4-4F9B-9A2E-4E0560F6CD01}" dt="2020-04-15T07:20:26.860" v="1797" actId="478"/>
          <ac:spMkLst>
            <pc:docMk/>
            <pc:sldMk cId="1961866639" sldId="322"/>
            <ac:spMk id="7" creationId="{823C5AEE-D1BA-49F8-A344-FB9B1A462B02}"/>
          </ac:spMkLst>
        </pc:spChg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23130994" sldId="323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638410943" sldId="324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2121147126" sldId="325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2751618678" sldId="326"/>
        </pc:sldMkLst>
      </pc:sldChg>
      <pc:sldChg chg="addSp delSp modSp">
        <pc:chgData name="Hamlet Markarian" userId="4926d2b407f31d77" providerId="LiveId" clId="{AEAA026E-F0D4-4F9B-9A2E-4E0560F6CD01}" dt="2020-04-15T07:20:38.171" v="1800" actId="478"/>
        <pc:sldMkLst>
          <pc:docMk/>
          <pc:sldMk cId="871079455" sldId="328"/>
        </pc:sldMkLst>
        <pc:spChg chg="del">
          <ac:chgData name="Hamlet Markarian" userId="4926d2b407f31d77" providerId="LiveId" clId="{AEAA026E-F0D4-4F9B-9A2E-4E0560F6CD01}" dt="2020-04-15T07:20:36.361" v="1799" actId="478"/>
          <ac:spMkLst>
            <pc:docMk/>
            <pc:sldMk cId="871079455" sldId="328"/>
            <ac:spMk id="2" creationId="{00000000-0000-0000-0000-000000000000}"/>
          </ac:spMkLst>
        </pc:spChg>
        <pc:spChg chg="del">
          <ac:chgData name="Hamlet Markarian" userId="4926d2b407f31d77" providerId="LiveId" clId="{AEAA026E-F0D4-4F9B-9A2E-4E0560F6CD01}" dt="2020-04-15T07:20:36.361" v="1799" actId="478"/>
          <ac:spMkLst>
            <pc:docMk/>
            <pc:sldMk cId="871079455" sldId="328"/>
            <ac:spMk id="3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20:38.171" v="1800" actId="478"/>
          <ac:spMkLst>
            <pc:docMk/>
            <pc:sldMk cId="871079455" sldId="328"/>
            <ac:spMk id="5" creationId="{72DE7027-1F8E-4632-AA6E-9C8B07DB70D1}"/>
          </ac:spMkLst>
        </pc:spChg>
        <pc:spChg chg="add del mod">
          <ac:chgData name="Hamlet Markarian" userId="4926d2b407f31d77" providerId="LiveId" clId="{AEAA026E-F0D4-4F9B-9A2E-4E0560F6CD01}" dt="2020-04-15T07:20:38.171" v="1800" actId="478"/>
          <ac:spMkLst>
            <pc:docMk/>
            <pc:sldMk cId="871079455" sldId="328"/>
            <ac:spMk id="7" creationId="{98826983-3CD1-4CAF-BC7D-12E6E68E3E97}"/>
          </ac:spMkLst>
        </pc:spChg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1496875732" sldId="333"/>
        </pc:sldMkLst>
      </pc:sldChg>
      <pc:sldChg chg="del">
        <pc:chgData name="Hamlet Markarian" userId="4926d2b407f31d77" providerId="LiveId" clId="{AEAA026E-F0D4-4F9B-9A2E-4E0560F6CD01}" dt="2020-04-15T07:16:03.598" v="1752" actId="2696"/>
        <pc:sldMkLst>
          <pc:docMk/>
          <pc:sldMk cId="2491917350" sldId="335"/>
        </pc:sldMkLst>
      </pc:sldChg>
      <pc:sldChg chg="del">
        <pc:chgData name="Hamlet Markarian" userId="4926d2b407f31d77" providerId="LiveId" clId="{AEAA026E-F0D4-4F9B-9A2E-4E0560F6CD01}" dt="2020-04-15T07:19:35.300" v="1788" actId="2696"/>
        <pc:sldMkLst>
          <pc:docMk/>
          <pc:sldMk cId="2939900950" sldId="339"/>
        </pc:sldMkLst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2883932910" sldId="347"/>
        </pc:sldMkLst>
      </pc:sldChg>
      <pc:sldChg chg="del">
        <pc:chgData name="Hamlet Markarian" userId="4926d2b407f31d77" providerId="LiveId" clId="{AEAA026E-F0D4-4F9B-9A2E-4E0560F6CD01}" dt="2020-04-15T07:27:49.056" v="1842" actId="2696"/>
        <pc:sldMkLst>
          <pc:docMk/>
          <pc:sldMk cId="1442300263" sldId="352"/>
        </pc:sldMkLst>
      </pc:sldChg>
      <pc:sldChg chg="del">
        <pc:chgData name="Hamlet Markarian" userId="4926d2b407f31d77" providerId="LiveId" clId="{AEAA026E-F0D4-4F9B-9A2E-4E0560F6CD01}" dt="2020-04-15T07:26:00.744" v="1834" actId="2696"/>
        <pc:sldMkLst>
          <pc:docMk/>
          <pc:sldMk cId="1381275336" sldId="355"/>
        </pc:sldMkLst>
      </pc:sldChg>
      <pc:sldChg chg="addSp delSp modSp">
        <pc:chgData name="Hamlet Markarian" userId="4926d2b407f31d77" providerId="LiveId" clId="{AEAA026E-F0D4-4F9B-9A2E-4E0560F6CD01}" dt="2020-04-15T07:18:25.796" v="1778" actId="478"/>
        <pc:sldMkLst>
          <pc:docMk/>
          <pc:sldMk cId="833559491" sldId="357"/>
        </pc:sldMkLst>
        <pc:spChg chg="del">
          <ac:chgData name="Hamlet Markarian" userId="4926d2b407f31d77" providerId="LiveId" clId="{AEAA026E-F0D4-4F9B-9A2E-4E0560F6CD01}" dt="2020-04-15T07:18:23.087" v="1777" actId="478"/>
          <ac:spMkLst>
            <pc:docMk/>
            <pc:sldMk cId="833559491" sldId="357"/>
            <ac:spMk id="2" creationId="{00000000-0000-0000-0000-000000000000}"/>
          </ac:spMkLst>
        </pc:spChg>
        <pc:spChg chg="del">
          <ac:chgData name="Hamlet Markarian" userId="4926d2b407f31d77" providerId="LiveId" clId="{AEAA026E-F0D4-4F9B-9A2E-4E0560F6CD01}" dt="2020-04-15T07:18:23.087" v="1777" actId="478"/>
          <ac:spMkLst>
            <pc:docMk/>
            <pc:sldMk cId="833559491" sldId="357"/>
            <ac:spMk id="3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8:25.796" v="1778" actId="478"/>
          <ac:spMkLst>
            <pc:docMk/>
            <pc:sldMk cId="833559491" sldId="357"/>
            <ac:spMk id="5" creationId="{AB5A18D7-605A-4EC8-B2CB-765E9D7A4907}"/>
          </ac:spMkLst>
        </pc:spChg>
        <pc:spChg chg="add del mod">
          <ac:chgData name="Hamlet Markarian" userId="4926d2b407f31d77" providerId="LiveId" clId="{AEAA026E-F0D4-4F9B-9A2E-4E0560F6CD01}" dt="2020-04-15T07:18:25.796" v="1778" actId="478"/>
          <ac:spMkLst>
            <pc:docMk/>
            <pc:sldMk cId="833559491" sldId="357"/>
            <ac:spMk id="7" creationId="{ADF68B17-178D-442A-8ED7-868FA66CD2C5}"/>
          </ac:spMkLst>
        </pc:spChg>
      </pc:sldChg>
      <pc:sldChg chg="del">
        <pc:chgData name="Hamlet Markarian" userId="4926d2b407f31d77" providerId="LiveId" clId="{AEAA026E-F0D4-4F9B-9A2E-4E0560F6CD01}" dt="2020-04-15T07:19:54.856" v="1791" actId="2696"/>
        <pc:sldMkLst>
          <pc:docMk/>
          <pc:sldMk cId="1491232785" sldId="362"/>
        </pc:sldMkLst>
      </pc:sldChg>
      <pc:sldChg chg="del">
        <pc:chgData name="Hamlet Markarian" userId="4926d2b407f31d77" providerId="LiveId" clId="{AEAA026E-F0D4-4F9B-9A2E-4E0560F6CD01}" dt="2020-04-15T07:27:03.710" v="1841" actId="2696"/>
        <pc:sldMkLst>
          <pc:docMk/>
          <pc:sldMk cId="1757368760" sldId="365"/>
        </pc:sldMkLst>
      </pc:sldChg>
      <pc:sldChg chg="del">
        <pc:chgData name="Hamlet Markarian" userId="4926d2b407f31d77" providerId="LiveId" clId="{AEAA026E-F0D4-4F9B-9A2E-4E0560F6CD01}" dt="2020-04-15T07:28:11.593" v="1846" actId="2696"/>
        <pc:sldMkLst>
          <pc:docMk/>
          <pc:sldMk cId="1011130720" sldId="366"/>
        </pc:sldMkLst>
      </pc:sldChg>
      <pc:sldChg chg="del">
        <pc:chgData name="Hamlet Markarian" userId="4926d2b407f31d77" providerId="LiveId" clId="{AEAA026E-F0D4-4F9B-9A2E-4E0560F6CD01}" dt="2020-04-15T07:22:18.003" v="1814" actId="2696"/>
        <pc:sldMkLst>
          <pc:docMk/>
          <pc:sldMk cId="4187694491" sldId="367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1742323820" sldId="369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809547469" sldId="370"/>
        </pc:sldMkLst>
      </pc:sldChg>
      <pc:sldChg chg="del">
        <pc:chgData name="Hamlet Markarian" userId="4926d2b407f31d77" providerId="LiveId" clId="{AEAA026E-F0D4-4F9B-9A2E-4E0560F6CD01}" dt="2020-04-15T07:16:27.491" v="1756" actId="2696"/>
        <pc:sldMkLst>
          <pc:docMk/>
          <pc:sldMk cId="1687210529" sldId="379"/>
        </pc:sldMkLst>
      </pc:sldChg>
      <pc:sldChg chg="del">
        <pc:chgData name="Hamlet Markarian" userId="4926d2b407f31d77" providerId="LiveId" clId="{AEAA026E-F0D4-4F9B-9A2E-4E0560F6CD01}" dt="2020-04-15T07:16:27.491" v="1756" actId="2696"/>
        <pc:sldMkLst>
          <pc:docMk/>
          <pc:sldMk cId="2615624946" sldId="383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742151974" sldId="391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065290199" sldId="397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2500276698" sldId="398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2130518369" sldId="404"/>
        </pc:sldMkLst>
      </pc:sldChg>
      <pc:sldChg chg="del">
        <pc:chgData name="Hamlet Markarian" userId="4926d2b407f31d77" providerId="LiveId" clId="{AEAA026E-F0D4-4F9B-9A2E-4E0560F6CD01}" dt="2020-04-15T07:16:27.491" v="1756" actId="2696"/>
        <pc:sldMkLst>
          <pc:docMk/>
          <pc:sldMk cId="554614764" sldId="405"/>
        </pc:sldMkLst>
      </pc:sldChg>
      <pc:sldChg chg="del">
        <pc:chgData name="Hamlet Markarian" userId="4926d2b407f31d77" providerId="LiveId" clId="{AEAA026E-F0D4-4F9B-9A2E-4E0560F6CD01}" dt="2020-04-15T07:16:27.491" v="1756" actId="2696"/>
        <pc:sldMkLst>
          <pc:docMk/>
          <pc:sldMk cId="3821256106" sldId="408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4017091337" sldId="409"/>
        </pc:sldMkLst>
      </pc:sldChg>
      <pc:sldChg chg="del">
        <pc:chgData name="Hamlet Markarian" userId="4926d2b407f31d77" providerId="LiveId" clId="{AEAA026E-F0D4-4F9B-9A2E-4E0560F6CD01}" dt="2020-04-15T07:16:27.491" v="1756" actId="2696"/>
        <pc:sldMkLst>
          <pc:docMk/>
          <pc:sldMk cId="1634198181" sldId="410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793528737" sldId="412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1448009225" sldId="413"/>
        </pc:sldMkLst>
      </pc:sldChg>
      <pc:sldChg chg="addSp delSp modSp">
        <pc:chgData name="Hamlet Markarian" userId="4926d2b407f31d77" providerId="LiveId" clId="{AEAA026E-F0D4-4F9B-9A2E-4E0560F6CD01}" dt="2020-04-15T07:21:23.330" v="1804" actId="478"/>
        <pc:sldMkLst>
          <pc:docMk/>
          <pc:sldMk cId="3045533559" sldId="414"/>
        </pc:sldMkLst>
        <pc:spChg chg="del">
          <ac:chgData name="Hamlet Markarian" userId="4926d2b407f31d77" providerId="LiveId" clId="{AEAA026E-F0D4-4F9B-9A2E-4E0560F6CD01}" dt="2020-04-15T07:21:21.431" v="1803" actId="478"/>
          <ac:spMkLst>
            <pc:docMk/>
            <pc:sldMk cId="3045533559" sldId="414"/>
            <ac:spMk id="2" creationId="{00000000-0000-0000-0000-000000000000}"/>
          </ac:spMkLst>
        </pc:spChg>
        <pc:spChg chg="del">
          <ac:chgData name="Hamlet Markarian" userId="4926d2b407f31d77" providerId="LiveId" clId="{AEAA026E-F0D4-4F9B-9A2E-4E0560F6CD01}" dt="2020-04-15T07:21:21.431" v="1803" actId="478"/>
          <ac:spMkLst>
            <pc:docMk/>
            <pc:sldMk cId="3045533559" sldId="414"/>
            <ac:spMk id="3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21:23.330" v="1804" actId="478"/>
          <ac:spMkLst>
            <pc:docMk/>
            <pc:sldMk cId="3045533559" sldId="414"/>
            <ac:spMk id="8" creationId="{911577A3-E230-4A88-B29A-A5C6C41F40E3}"/>
          </ac:spMkLst>
        </pc:spChg>
        <pc:spChg chg="add del mod">
          <ac:chgData name="Hamlet Markarian" userId="4926d2b407f31d77" providerId="LiveId" clId="{AEAA026E-F0D4-4F9B-9A2E-4E0560F6CD01}" dt="2020-04-15T07:21:23.330" v="1804" actId="478"/>
          <ac:spMkLst>
            <pc:docMk/>
            <pc:sldMk cId="3045533559" sldId="414"/>
            <ac:spMk id="12" creationId="{51C2AC08-ACA9-4088-A5DB-FE6B22C7AB3A}"/>
          </ac:spMkLst>
        </pc:spChg>
      </pc:sldChg>
      <pc:sldChg chg="addSp delSp modSp">
        <pc:chgData name="Hamlet Markarian" userId="4926d2b407f31d77" providerId="LiveId" clId="{AEAA026E-F0D4-4F9B-9A2E-4E0560F6CD01}" dt="2020-04-15T07:21:47.195" v="1810" actId="478"/>
        <pc:sldMkLst>
          <pc:docMk/>
          <pc:sldMk cId="463492529" sldId="415"/>
        </pc:sldMkLst>
        <pc:spChg chg="del">
          <ac:chgData name="Hamlet Markarian" userId="4926d2b407f31d77" providerId="LiveId" clId="{AEAA026E-F0D4-4F9B-9A2E-4E0560F6CD01}" dt="2020-04-15T07:21:45.038" v="1809" actId="478"/>
          <ac:spMkLst>
            <pc:docMk/>
            <pc:sldMk cId="463492529" sldId="415"/>
            <ac:spMk id="2" creationId="{00000000-0000-0000-0000-000000000000}"/>
          </ac:spMkLst>
        </pc:spChg>
        <pc:spChg chg="del">
          <ac:chgData name="Hamlet Markarian" userId="4926d2b407f31d77" providerId="LiveId" clId="{AEAA026E-F0D4-4F9B-9A2E-4E0560F6CD01}" dt="2020-04-15T07:21:45.038" v="1809" actId="478"/>
          <ac:spMkLst>
            <pc:docMk/>
            <pc:sldMk cId="463492529" sldId="415"/>
            <ac:spMk id="3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21:47.195" v="1810" actId="478"/>
          <ac:spMkLst>
            <pc:docMk/>
            <pc:sldMk cId="463492529" sldId="415"/>
            <ac:spMk id="5" creationId="{88F705DE-0746-4C2F-9FB0-3299D3FE3BA4}"/>
          </ac:spMkLst>
        </pc:spChg>
        <pc:spChg chg="add del mod">
          <ac:chgData name="Hamlet Markarian" userId="4926d2b407f31d77" providerId="LiveId" clId="{AEAA026E-F0D4-4F9B-9A2E-4E0560F6CD01}" dt="2020-04-15T07:21:47.195" v="1810" actId="478"/>
          <ac:spMkLst>
            <pc:docMk/>
            <pc:sldMk cId="463492529" sldId="415"/>
            <ac:spMk id="7" creationId="{D43B9F6A-BBA9-4726-9C17-F63CE6ECF9A3}"/>
          </ac:spMkLst>
        </pc:spChg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481817213" sldId="417"/>
        </pc:sldMkLst>
      </pc:sldChg>
      <pc:sldChg chg="del">
        <pc:chgData name="Hamlet Markarian" userId="4926d2b407f31d77" providerId="LiveId" clId="{AEAA026E-F0D4-4F9B-9A2E-4E0560F6CD01}" dt="2020-04-15T07:11:08.547" v="1698" actId="2696"/>
        <pc:sldMkLst>
          <pc:docMk/>
          <pc:sldMk cId="1520048594" sldId="419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4279905008" sldId="420"/>
        </pc:sldMkLst>
      </pc:sldChg>
      <pc:sldChg chg="addSp delSp modSp">
        <pc:chgData name="Hamlet Markarian" userId="4926d2b407f31d77" providerId="LiveId" clId="{AEAA026E-F0D4-4F9B-9A2E-4E0560F6CD01}" dt="2020-04-15T07:21:35.451" v="1807" actId="478"/>
        <pc:sldMkLst>
          <pc:docMk/>
          <pc:sldMk cId="3213492504" sldId="427"/>
        </pc:sldMkLst>
        <pc:spChg chg="del">
          <ac:chgData name="Hamlet Markarian" userId="4926d2b407f31d77" providerId="LiveId" clId="{AEAA026E-F0D4-4F9B-9A2E-4E0560F6CD01}" dt="2020-04-15T07:21:33.591" v="1806" actId="478"/>
          <ac:spMkLst>
            <pc:docMk/>
            <pc:sldMk cId="3213492504" sldId="427"/>
            <ac:spMk id="2" creationId="{00000000-0000-0000-0000-000000000000}"/>
          </ac:spMkLst>
        </pc:spChg>
        <pc:spChg chg="del">
          <ac:chgData name="Hamlet Markarian" userId="4926d2b407f31d77" providerId="LiveId" clId="{AEAA026E-F0D4-4F9B-9A2E-4E0560F6CD01}" dt="2020-04-15T07:21:33.591" v="1806" actId="478"/>
          <ac:spMkLst>
            <pc:docMk/>
            <pc:sldMk cId="3213492504" sldId="427"/>
            <ac:spMk id="3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21:35.451" v="1807" actId="478"/>
          <ac:spMkLst>
            <pc:docMk/>
            <pc:sldMk cId="3213492504" sldId="427"/>
            <ac:spMk id="5" creationId="{D04C1A80-0CF2-460F-AB15-CE1A53415EAC}"/>
          </ac:spMkLst>
        </pc:spChg>
        <pc:spChg chg="add del mod">
          <ac:chgData name="Hamlet Markarian" userId="4926d2b407f31d77" providerId="LiveId" clId="{AEAA026E-F0D4-4F9B-9A2E-4E0560F6CD01}" dt="2020-04-15T07:21:35.451" v="1807" actId="478"/>
          <ac:spMkLst>
            <pc:docMk/>
            <pc:sldMk cId="3213492504" sldId="427"/>
            <ac:spMk id="7" creationId="{8C61ABAD-F56E-43B5-9DBD-50AF220FD9B0}"/>
          </ac:spMkLst>
        </pc:spChg>
      </pc:sldChg>
      <pc:sldChg chg="del">
        <pc:chgData name="Hamlet Markarian" userId="4926d2b407f31d77" providerId="LiveId" clId="{AEAA026E-F0D4-4F9B-9A2E-4E0560F6CD01}" dt="2020-04-15T07:16:07.633" v="1753" actId="2696"/>
        <pc:sldMkLst>
          <pc:docMk/>
          <pc:sldMk cId="658718084" sldId="428"/>
        </pc:sldMkLst>
      </pc:sldChg>
      <pc:sldChg chg="del">
        <pc:chgData name="Hamlet Markarian" userId="4926d2b407f31d77" providerId="LiveId" clId="{AEAA026E-F0D4-4F9B-9A2E-4E0560F6CD01}" dt="2020-04-15T07:16:13.756" v="1754" actId="2696"/>
        <pc:sldMkLst>
          <pc:docMk/>
          <pc:sldMk cId="1447300482" sldId="429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157189621" sldId="431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886748227" sldId="433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599291034" sldId="436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742363908" sldId="437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411749488" sldId="438"/>
        </pc:sldMkLst>
      </pc:sldChg>
      <pc:sldChg chg="addSp delSp modSp">
        <pc:chgData name="Hamlet Markarian" userId="4926d2b407f31d77" providerId="LiveId" clId="{AEAA026E-F0D4-4F9B-9A2E-4E0560F6CD01}" dt="2020-04-15T07:18:14.076" v="1775" actId="478"/>
        <pc:sldMkLst>
          <pc:docMk/>
          <pc:sldMk cId="3238527200" sldId="439"/>
        </pc:sldMkLst>
        <pc:spChg chg="del">
          <ac:chgData name="Hamlet Markarian" userId="4926d2b407f31d77" providerId="LiveId" clId="{AEAA026E-F0D4-4F9B-9A2E-4E0560F6CD01}" dt="2020-04-15T07:18:12.518" v="1774" actId="478"/>
          <ac:spMkLst>
            <pc:docMk/>
            <pc:sldMk cId="3238527200" sldId="439"/>
            <ac:spMk id="2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8:14.076" v="1775" actId="478"/>
          <ac:spMkLst>
            <pc:docMk/>
            <pc:sldMk cId="3238527200" sldId="439"/>
            <ac:spMk id="4" creationId="{03958F04-1422-4EBA-A2C6-FCD31AFE1CF2}"/>
          </ac:spMkLst>
        </pc:spChg>
      </pc:sldChg>
      <pc:sldChg chg="addSp delSp modSp">
        <pc:chgData name="Hamlet Markarian" userId="4926d2b407f31d77" providerId="LiveId" clId="{AEAA026E-F0D4-4F9B-9A2E-4E0560F6CD01}" dt="2020-04-15T07:18:47.771" v="1781" actId="478"/>
        <pc:sldMkLst>
          <pc:docMk/>
          <pc:sldMk cId="2043126984" sldId="440"/>
        </pc:sldMkLst>
        <pc:spChg chg="del">
          <ac:chgData name="Hamlet Markarian" userId="4926d2b407f31d77" providerId="LiveId" clId="{AEAA026E-F0D4-4F9B-9A2E-4E0560F6CD01}" dt="2020-04-15T07:18:46.198" v="1780" actId="478"/>
          <ac:spMkLst>
            <pc:docMk/>
            <pc:sldMk cId="2043126984" sldId="440"/>
            <ac:spMk id="2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8:47.771" v="1781" actId="478"/>
          <ac:spMkLst>
            <pc:docMk/>
            <pc:sldMk cId="2043126984" sldId="440"/>
            <ac:spMk id="4" creationId="{96E4CB9E-96D9-4030-98C4-B4743CA549BA}"/>
          </ac:spMkLst>
        </pc:spChg>
      </pc:sldChg>
      <pc:sldChg chg="del">
        <pc:chgData name="Hamlet Markarian" userId="4926d2b407f31d77" providerId="LiveId" clId="{AEAA026E-F0D4-4F9B-9A2E-4E0560F6CD01}" dt="2020-04-15T07:18:59.110" v="1782" actId="2696"/>
        <pc:sldMkLst>
          <pc:docMk/>
          <pc:sldMk cId="2740136816" sldId="441"/>
        </pc:sldMkLst>
      </pc:sldChg>
      <pc:sldChg chg="del">
        <pc:chgData name="Hamlet Markarian" userId="4926d2b407f31d77" providerId="LiveId" clId="{AEAA026E-F0D4-4F9B-9A2E-4E0560F6CD01}" dt="2020-04-15T07:26:09.276" v="1835" actId="2696"/>
        <pc:sldMkLst>
          <pc:docMk/>
          <pc:sldMk cId="2673023072" sldId="443"/>
        </pc:sldMkLst>
      </pc:sldChg>
      <pc:sldChg chg="del">
        <pc:chgData name="Hamlet Markarian" userId="4926d2b407f31d77" providerId="LiveId" clId="{AEAA026E-F0D4-4F9B-9A2E-4E0560F6CD01}" dt="2020-04-15T07:14:15.473" v="1736" actId="2696"/>
        <pc:sldMkLst>
          <pc:docMk/>
          <pc:sldMk cId="20800408" sldId="444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814061463" sldId="445"/>
        </pc:sldMkLst>
      </pc:sldChg>
      <pc:sldChg chg="del">
        <pc:chgData name="Hamlet Markarian" userId="4926d2b407f31d77" providerId="LiveId" clId="{AEAA026E-F0D4-4F9B-9A2E-4E0560F6CD01}" dt="2020-04-15T07:11:35.666" v="1706" actId="2696"/>
        <pc:sldMkLst>
          <pc:docMk/>
          <pc:sldMk cId="2020582324" sldId="446"/>
        </pc:sldMkLst>
      </pc:sldChg>
      <pc:sldChg chg="del">
        <pc:chgData name="Hamlet Markarian" userId="4926d2b407f31d77" providerId="LiveId" clId="{AEAA026E-F0D4-4F9B-9A2E-4E0560F6CD01}" dt="2020-04-15T07:13:23.936" v="1728" actId="2696"/>
        <pc:sldMkLst>
          <pc:docMk/>
          <pc:sldMk cId="3061998561" sldId="447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4138273432" sldId="449"/>
        </pc:sldMkLst>
      </pc:sldChg>
      <pc:sldChg chg="del">
        <pc:chgData name="Hamlet Markarian" userId="4926d2b407f31d77" providerId="LiveId" clId="{AEAA026E-F0D4-4F9B-9A2E-4E0560F6CD01}" dt="2020-04-15T07:26:14.803" v="1837" actId="2696"/>
        <pc:sldMkLst>
          <pc:docMk/>
          <pc:sldMk cId="1302272148" sldId="450"/>
        </pc:sldMkLst>
      </pc:sldChg>
      <pc:sldChg chg="del">
        <pc:chgData name="Hamlet Markarian" userId="4926d2b407f31d77" providerId="LiveId" clId="{AEAA026E-F0D4-4F9B-9A2E-4E0560F6CD01}" dt="2020-04-15T07:21:16.434" v="1802" actId="2696"/>
        <pc:sldMkLst>
          <pc:docMk/>
          <pc:sldMk cId="3959498715" sldId="451"/>
        </pc:sldMkLst>
      </pc:sldChg>
      <pc:sldChg chg="del">
        <pc:chgData name="Hamlet Markarian" userId="4926d2b407f31d77" providerId="LiveId" clId="{AEAA026E-F0D4-4F9B-9A2E-4E0560F6CD01}" dt="2020-04-15T07:10:57.970" v="1695" actId="2696"/>
        <pc:sldMkLst>
          <pc:docMk/>
          <pc:sldMk cId="3704736861" sldId="452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4248155772" sldId="456"/>
        </pc:sldMkLst>
      </pc:sldChg>
      <pc:sldChg chg="del">
        <pc:chgData name="Hamlet Markarian" userId="4926d2b407f31d77" providerId="LiveId" clId="{AEAA026E-F0D4-4F9B-9A2E-4E0560F6CD01}" dt="2020-04-15T07:27:49.056" v="1842" actId="2696"/>
        <pc:sldMkLst>
          <pc:docMk/>
          <pc:sldMk cId="1617062496" sldId="461"/>
        </pc:sldMkLst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877948777" sldId="467"/>
        </pc:sldMkLst>
      </pc:sldChg>
      <pc:sldChg chg="del">
        <pc:chgData name="Hamlet Markarian" userId="4926d2b407f31d77" providerId="LiveId" clId="{AEAA026E-F0D4-4F9B-9A2E-4E0560F6CD01}" dt="2020-04-15T07:11:19.240" v="1701" actId="2696"/>
        <pc:sldMkLst>
          <pc:docMk/>
          <pc:sldMk cId="3263640382" sldId="470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1148405615" sldId="472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1871995222" sldId="474"/>
        </pc:sldMkLst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2586043370" sldId="475"/>
        </pc:sldMkLst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2956189079" sldId="476"/>
        </pc:sldMkLst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1335619372" sldId="477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1957446948" sldId="478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328330223" sldId="480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41427471" sldId="481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4049328635" sldId="482"/>
        </pc:sldMkLst>
      </pc:sldChg>
      <pc:sldChg chg="del">
        <pc:chgData name="Hamlet Markarian" userId="4926d2b407f31d77" providerId="LiveId" clId="{AEAA026E-F0D4-4F9B-9A2E-4E0560F6CD01}" dt="2020-04-15T07:27:49.056" v="1842" actId="2696"/>
        <pc:sldMkLst>
          <pc:docMk/>
          <pc:sldMk cId="3986712835" sldId="485"/>
        </pc:sldMkLst>
      </pc:sldChg>
      <pc:sldChg chg="del">
        <pc:chgData name="Hamlet Markarian" userId="4926d2b407f31d77" providerId="LiveId" clId="{AEAA026E-F0D4-4F9B-9A2E-4E0560F6CD01}" dt="2020-04-15T07:27:49.056" v="1842" actId="2696"/>
        <pc:sldMkLst>
          <pc:docMk/>
          <pc:sldMk cId="2322906181" sldId="487"/>
        </pc:sldMkLst>
      </pc:sldChg>
      <pc:sldChg chg="del">
        <pc:chgData name="Hamlet Markarian" userId="4926d2b407f31d77" providerId="LiveId" clId="{AEAA026E-F0D4-4F9B-9A2E-4E0560F6CD01}" dt="2020-04-15T07:18:59.110" v="1782" actId="2696"/>
        <pc:sldMkLst>
          <pc:docMk/>
          <pc:sldMk cId="3367113191" sldId="495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3320283360" sldId="496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2829201784" sldId="498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3511485658" sldId="499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098336564" sldId="501"/>
        </pc:sldMkLst>
      </pc:sldChg>
      <pc:sldChg chg="del">
        <pc:chgData name="Hamlet Markarian" userId="4926d2b407f31d77" providerId="LiveId" clId="{AEAA026E-F0D4-4F9B-9A2E-4E0560F6CD01}" dt="2020-04-15T07:15:14.946" v="1745" actId="2696"/>
        <pc:sldMkLst>
          <pc:docMk/>
          <pc:sldMk cId="2000464578" sldId="506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3890419009" sldId="552"/>
        </pc:sldMkLst>
      </pc:sldChg>
      <pc:sldChg chg="del">
        <pc:chgData name="Hamlet Markarian" userId="4926d2b407f31d77" providerId="LiveId" clId="{AEAA026E-F0D4-4F9B-9A2E-4E0560F6CD01}" dt="2020-04-15T07:22:10.299" v="1813" actId="2696"/>
        <pc:sldMkLst>
          <pc:docMk/>
          <pc:sldMk cId="3448529493" sldId="553"/>
        </pc:sldMkLst>
      </pc:sldChg>
      <pc:sldChg chg="addSp delSp modSp">
        <pc:chgData name="Hamlet Markarian" userId="4926d2b407f31d77" providerId="LiveId" clId="{AEAA026E-F0D4-4F9B-9A2E-4E0560F6CD01}" dt="2020-04-15T07:22:34.555" v="1817" actId="478"/>
        <pc:sldMkLst>
          <pc:docMk/>
          <pc:sldMk cId="918163539" sldId="554"/>
        </pc:sldMkLst>
        <pc:spChg chg="add del mod">
          <ac:chgData name="Hamlet Markarian" userId="4926d2b407f31d77" providerId="LiveId" clId="{AEAA026E-F0D4-4F9B-9A2E-4E0560F6CD01}" dt="2020-04-15T07:22:34.555" v="1817" actId="478"/>
          <ac:spMkLst>
            <pc:docMk/>
            <pc:sldMk cId="918163539" sldId="554"/>
            <ac:spMk id="3" creationId="{9516241E-9828-494A-BBCC-BB5AABEDAC93}"/>
          </ac:spMkLst>
        </pc:spChg>
        <pc:spChg chg="add del mod">
          <ac:chgData name="Hamlet Markarian" userId="4926d2b407f31d77" providerId="LiveId" clId="{AEAA026E-F0D4-4F9B-9A2E-4E0560F6CD01}" dt="2020-04-15T07:22:34.555" v="1817" actId="478"/>
          <ac:spMkLst>
            <pc:docMk/>
            <pc:sldMk cId="918163539" sldId="554"/>
            <ac:spMk id="5" creationId="{0221D354-E7B7-47AE-9B47-4066C85E34B1}"/>
          </ac:spMkLst>
        </pc:spChg>
        <pc:spChg chg="del">
          <ac:chgData name="Hamlet Markarian" userId="4926d2b407f31d77" providerId="LiveId" clId="{AEAA026E-F0D4-4F9B-9A2E-4E0560F6CD01}" dt="2020-04-15T07:22:32.607" v="1816" actId="478"/>
          <ac:spMkLst>
            <pc:docMk/>
            <pc:sldMk cId="918163539" sldId="554"/>
            <ac:spMk id="52" creationId="{00000000-0000-0000-0000-000000000000}"/>
          </ac:spMkLst>
        </pc:spChg>
        <pc:spChg chg="del">
          <ac:chgData name="Hamlet Markarian" userId="4926d2b407f31d77" providerId="LiveId" clId="{AEAA026E-F0D4-4F9B-9A2E-4E0560F6CD01}" dt="2020-04-15T07:22:32.607" v="1816" actId="478"/>
          <ac:spMkLst>
            <pc:docMk/>
            <pc:sldMk cId="918163539" sldId="554"/>
            <ac:spMk id="53" creationId="{00000000-0000-0000-0000-000000000000}"/>
          </ac:spMkLst>
        </pc:spChg>
      </pc:sldChg>
      <pc:sldChg chg="del">
        <pc:chgData name="Hamlet Markarian" userId="4926d2b407f31d77" providerId="LiveId" clId="{AEAA026E-F0D4-4F9B-9A2E-4E0560F6CD01}" dt="2020-04-15T07:15:14.946" v="1745" actId="2696"/>
        <pc:sldMkLst>
          <pc:docMk/>
          <pc:sldMk cId="4186488187" sldId="555"/>
        </pc:sldMkLst>
      </pc:sldChg>
      <pc:sldChg chg="del">
        <pc:chgData name="Hamlet Markarian" userId="4926d2b407f31d77" providerId="LiveId" clId="{AEAA026E-F0D4-4F9B-9A2E-4E0560F6CD01}" dt="2020-04-15T07:14:15.473" v="1736" actId="2696"/>
        <pc:sldMkLst>
          <pc:docMk/>
          <pc:sldMk cId="1147911074" sldId="556"/>
        </pc:sldMkLst>
      </pc:sldChg>
      <pc:sldChg chg="del">
        <pc:chgData name="Hamlet Markarian" userId="4926d2b407f31d77" providerId="LiveId" clId="{AEAA026E-F0D4-4F9B-9A2E-4E0560F6CD01}" dt="2020-04-15T07:14:15.473" v="1736" actId="2696"/>
        <pc:sldMkLst>
          <pc:docMk/>
          <pc:sldMk cId="2947032868" sldId="557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9787890" sldId="558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420932130" sldId="559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305897745" sldId="560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4099502659" sldId="561"/>
        </pc:sldMkLst>
      </pc:sldChg>
      <pc:sldChg chg="del">
        <pc:chgData name="Hamlet Markarian" userId="4926d2b407f31d77" providerId="LiveId" clId="{AEAA026E-F0D4-4F9B-9A2E-4E0560F6CD01}" dt="2020-04-15T07:22:04.416" v="1812" actId="2696"/>
        <pc:sldMkLst>
          <pc:docMk/>
          <pc:sldMk cId="824406522" sldId="564"/>
        </pc:sldMkLst>
      </pc:sldChg>
      <pc:sldChg chg="addSp delSp modSp">
        <pc:chgData name="Hamlet Markarian" userId="4926d2b407f31d77" providerId="LiveId" clId="{AEAA026E-F0D4-4F9B-9A2E-4E0560F6CD01}" dt="2020-04-15T07:19:05.611" v="1784" actId="478"/>
        <pc:sldMkLst>
          <pc:docMk/>
          <pc:sldMk cId="2601579305" sldId="572"/>
        </pc:sldMkLst>
        <pc:spChg chg="del">
          <ac:chgData name="Hamlet Markarian" userId="4926d2b407f31d77" providerId="LiveId" clId="{AEAA026E-F0D4-4F9B-9A2E-4E0560F6CD01}" dt="2020-04-15T07:19:03.437" v="1783" actId="478"/>
          <ac:spMkLst>
            <pc:docMk/>
            <pc:sldMk cId="2601579305" sldId="572"/>
            <ac:spMk id="2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9:05.611" v="1784" actId="478"/>
          <ac:spMkLst>
            <pc:docMk/>
            <pc:sldMk cId="2601579305" sldId="572"/>
            <ac:spMk id="16" creationId="{71AE9B34-1EBB-4F80-A536-03FF41547BEC}"/>
          </ac:spMkLst>
        </pc:spChg>
      </pc:sldChg>
      <pc:sldChg chg="del">
        <pc:chgData name="Hamlet Markarian" userId="4926d2b407f31d77" providerId="LiveId" clId="{AEAA026E-F0D4-4F9B-9A2E-4E0560F6CD01}" dt="2020-04-15T07:19:35.300" v="1788" actId="2696"/>
        <pc:sldMkLst>
          <pc:docMk/>
          <pc:sldMk cId="3429583680" sldId="586"/>
        </pc:sldMkLst>
      </pc:sldChg>
      <pc:sldChg chg="del">
        <pc:chgData name="Hamlet Markarian" userId="4926d2b407f31d77" providerId="LiveId" clId="{AEAA026E-F0D4-4F9B-9A2E-4E0560F6CD01}" dt="2020-04-15T07:25:16.282" v="1831" actId="2696"/>
        <pc:sldMkLst>
          <pc:docMk/>
          <pc:sldMk cId="474599421" sldId="587"/>
        </pc:sldMkLst>
      </pc:sldChg>
      <pc:sldChg chg="addSp delSp modSp">
        <pc:chgData name="Hamlet Markarian" userId="4926d2b407f31d77" providerId="LiveId" clId="{AEAA026E-F0D4-4F9B-9A2E-4E0560F6CD01}" dt="2020-04-15T07:19:16.733" v="1787" actId="478"/>
        <pc:sldMkLst>
          <pc:docMk/>
          <pc:sldMk cId="4089194918" sldId="588"/>
        </pc:sldMkLst>
        <pc:spChg chg="del">
          <ac:chgData name="Hamlet Markarian" userId="4926d2b407f31d77" providerId="LiveId" clId="{AEAA026E-F0D4-4F9B-9A2E-4E0560F6CD01}" dt="2020-04-15T07:19:14.734" v="1786" actId="478"/>
          <ac:spMkLst>
            <pc:docMk/>
            <pc:sldMk cId="4089194918" sldId="588"/>
            <ac:spMk id="2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9:16.733" v="1787" actId="478"/>
          <ac:spMkLst>
            <pc:docMk/>
            <pc:sldMk cId="4089194918" sldId="588"/>
            <ac:spMk id="16" creationId="{AD77DA12-C47A-4866-85A8-CEFC3377023F}"/>
          </ac:spMkLst>
        </pc:spChg>
        <pc:spChg chg="add del mod">
          <ac:chgData name="Hamlet Markarian" userId="4926d2b407f31d77" providerId="LiveId" clId="{AEAA026E-F0D4-4F9B-9A2E-4E0560F6CD01}" dt="2020-04-15T07:19:16.733" v="1787" actId="478"/>
          <ac:spMkLst>
            <pc:docMk/>
            <pc:sldMk cId="4089194918" sldId="588"/>
            <ac:spMk id="18" creationId="{9A063CB0-BC69-437D-86AC-806B3D6BD1F2}"/>
          </ac:spMkLst>
        </pc:spChg>
        <pc:spChg chg="del">
          <ac:chgData name="Hamlet Markarian" userId="4926d2b407f31d77" providerId="LiveId" clId="{AEAA026E-F0D4-4F9B-9A2E-4E0560F6CD01}" dt="2020-04-15T07:19:14.734" v="1786" actId="478"/>
          <ac:spMkLst>
            <pc:docMk/>
            <pc:sldMk cId="4089194918" sldId="588"/>
            <ac:spMk id="54" creationId="{00000000-0000-0000-0000-000000000000}"/>
          </ac:spMkLst>
        </pc:spChg>
      </pc:sldChg>
      <pc:sldChg chg="del">
        <pc:chgData name="Hamlet Markarian" userId="4926d2b407f31d77" providerId="LiveId" clId="{AEAA026E-F0D4-4F9B-9A2E-4E0560F6CD01}" dt="2020-04-15T07:19:35.300" v="1788" actId="2696"/>
        <pc:sldMkLst>
          <pc:docMk/>
          <pc:sldMk cId="1001835753" sldId="589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2245482129" sldId="593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2522683751" sldId="594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748232475" sldId="595"/>
        </pc:sldMkLst>
      </pc:sldChg>
      <pc:sldChg chg="del">
        <pc:chgData name="Hamlet Markarian" userId="4926d2b407f31d77" providerId="LiveId" clId="{AEAA026E-F0D4-4F9B-9A2E-4E0560F6CD01}" dt="2020-04-15T07:25:43.395" v="1832" actId="2696"/>
        <pc:sldMkLst>
          <pc:docMk/>
          <pc:sldMk cId="1842707296" sldId="606"/>
        </pc:sldMkLst>
      </pc:sldChg>
      <pc:sldChg chg="del">
        <pc:chgData name="Hamlet Markarian" userId="4926d2b407f31d77" providerId="LiveId" clId="{AEAA026E-F0D4-4F9B-9A2E-4E0560F6CD01}" dt="2020-04-15T07:25:43.395" v="1832" actId="2696"/>
        <pc:sldMkLst>
          <pc:docMk/>
          <pc:sldMk cId="3673793608" sldId="609"/>
        </pc:sldMkLst>
      </pc:sldChg>
      <pc:sldChg chg="del">
        <pc:chgData name="Hamlet Markarian" userId="4926d2b407f31d77" providerId="LiveId" clId="{AEAA026E-F0D4-4F9B-9A2E-4E0560F6CD01}" dt="2020-04-15T07:25:43.395" v="1832" actId="2696"/>
        <pc:sldMkLst>
          <pc:docMk/>
          <pc:sldMk cId="4087382123" sldId="618"/>
        </pc:sldMkLst>
      </pc:sldChg>
      <pc:sldChg chg="del">
        <pc:chgData name="Hamlet Markarian" userId="4926d2b407f31d77" providerId="LiveId" clId="{AEAA026E-F0D4-4F9B-9A2E-4E0560F6CD01}" dt="2020-04-15T07:25:43.395" v="1832" actId="2696"/>
        <pc:sldMkLst>
          <pc:docMk/>
          <pc:sldMk cId="2267175060" sldId="619"/>
        </pc:sldMkLst>
      </pc:sldChg>
      <pc:sldChg chg="addSp delSp modSp">
        <pc:chgData name="Hamlet Markarian" userId="4926d2b407f31d77" providerId="LiveId" clId="{AEAA026E-F0D4-4F9B-9A2E-4E0560F6CD01}" dt="2020-04-15T07:11:01.874" v="1697" actId="478"/>
        <pc:sldMkLst>
          <pc:docMk/>
          <pc:sldMk cId="868441627" sldId="621"/>
        </pc:sldMkLst>
        <pc:spChg chg="del">
          <ac:chgData name="Hamlet Markarian" userId="4926d2b407f31d77" providerId="LiveId" clId="{AEAA026E-F0D4-4F9B-9A2E-4E0560F6CD01}" dt="2020-04-15T07:11:00.782" v="1696" actId="478"/>
          <ac:spMkLst>
            <pc:docMk/>
            <pc:sldMk cId="868441627" sldId="621"/>
            <ac:spMk id="2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1:01.874" v="1697" actId="478"/>
          <ac:spMkLst>
            <pc:docMk/>
            <pc:sldMk cId="868441627" sldId="621"/>
            <ac:spMk id="20" creationId="{D943CA3D-164D-4975-AED2-E3222D88E9CA}"/>
          </ac:spMkLst>
        </pc:spChg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908207491" sldId="629"/>
        </pc:sldMkLst>
      </pc:sldChg>
      <pc:sldChg chg="del">
        <pc:chgData name="Hamlet Markarian" userId="4926d2b407f31d77" providerId="LiveId" clId="{AEAA026E-F0D4-4F9B-9A2E-4E0560F6CD01}" dt="2020-04-15T07:13:40.100" v="1731" actId="2696"/>
        <pc:sldMkLst>
          <pc:docMk/>
          <pc:sldMk cId="1187459977" sldId="635"/>
        </pc:sldMkLst>
      </pc:sldChg>
      <pc:sldChg chg="addSp delSp modSp">
        <pc:chgData name="Hamlet Markarian" userId="4926d2b407f31d77" providerId="LiveId" clId="{AEAA026E-F0D4-4F9B-9A2E-4E0560F6CD01}" dt="2020-04-15T07:13:29.796" v="1730" actId="478"/>
        <pc:sldMkLst>
          <pc:docMk/>
          <pc:sldMk cId="4143804339" sldId="637"/>
        </pc:sldMkLst>
        <pc:spChg chg="del">
          <ac:chgData name="Hamlet Markarian" userId="4926d2b407f31d77" providerId="LiveId" clId="{AEAA026E-F0D4-4F9B-9A2E-4E0560F6CD01}" dt="2020-04-15T07:13:26.783" v="1729" actId="478"/>
          <ac:spMkLst>
            <pc:docMk/>
            <pc:sldMk cId="4143804339" sldId="637"/>
            <ac:spMk id="2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3:29.796" v="1730" actId="478"/>
          <ac:spMkLst>
            <pc:docMk/>
            <pc:sldMk cId="4143804339" sldId="637"/>
            <ac:spMk id="9" creationId="{1FF0CC79-BBED-441E-B69B-8EF28AA58F70}"/>
          </ac:spMkLst>
        </pc:spChg>
      </pc:sldChg>
      <pc:sldChg chg="del">
        <pc:chgData name="Hamlet Markarian" userId="4926d2b407f31d77" providerId="LiveId" clId="{AEAA026E-F0D4-4F9B-9A2E-4E0560F6CD01}" dt="2020-04-15T07:13:40.100" v="1731" actId="2696"/>
        <pc:sldMkLst>
          <pc:docMk/>
          <pc:sldMk cId="4083235144" sldId="639"/>
        </pc:sldMkLst>
      </pc:sldChg>
      <pc:sldChg chg="addSp delSp modSp">
        <pc:chgData name="Hamlet Markarian" userId="4926d2b407f31d77" providerId="LiveId" clId="{AEAA026E-F0D4-4F9B-9A2E-4E0560F6CD01}" dt="2020-04-15T07:11:29.364" v="1705" actId="478"/>
        <pc:sldMkLst>
          <pc:docMk/>
          <pc:sldMk cId="3889528813" sldId="641"/>
        </pc:sldMkLst>
        <pc:spChg chg="del mod">
          <ac:chgData name="Hamlet Markarian" userId="4926d2b407f31d77" providerId="LiveId" clId="{AEAA026E-F0D4-4F9B-9A2E-4E0560F6CD01}" dt="2020-04-15T07:11:25.676" v="1704" actId="478"/>
          <ac:spMkLst>
            <pc:docMk/>
            <pc:sldMk cId="3889528813" sldId="641"/>
            <ac:spMk id="2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1:29.364" v="1705" actId="478"/>
          <ac:spMkLst>
            <pc:docMk/>
            <pc:sldMk cId="3889528813" sldId="641"/>
            <ac:spMk id="4" creationId="{1A1554B4-53B1-416A-B211-72F6754E1552}"/>
          </ac:spMkLst>
        </pc:spChg>
        <pc:spChg chg="add del mod">
          <ac:chgData name="Hamlet Markarian" userId="4926d2b407f31d77" providerId="LiveId" clId="{AEAA026E-F0D4-4F9B-9A2E-4E0560F6CD01}" dt="2020-04-15T07:11:29.364" v="1705" actId="478"/>
          <ac:spMkLst>
            <pc:docMk/>
            <pc:sldMk cId="3889528813" sldId="641"/>
            <ac:spMk id="9" creationId="{C0719CF8-165E-448E-A4BB-A300C287A949}"/>
          </ac:spMkLst>
        </pc:spChg>
        <pc:spChg chg="del">
          <ac:chgData name="Hamlet Markarian" userId="4926d2b407f31d77" providerId="LiveId" clId="{AEAA026E-F0D4-4F9B-9A2E-4E0560F6CD01}" dt="2020-04-15T07:11:22.662" v="1702" actId="478"/>
          <ac:spMkLst>
            <pc:docMk/>
            <pc:sldMk cId="3889528813" sldId="641"/>
            <ac:spMk id="161" creationId="{00000000-0000-0000-0000-000000000000}"/>
          </ac:spMkLst>
        </pc:spChg>
      </pc:sldChg>
      <pc:sldChg chg="addSp delSp modSp">
        <pc:chgData name="Hamlet Markarian" userId="4926d2b407f31d77" providerId="LiveId" clId="{AEAA026E-F0D4-4F9B-9A2E-4E0560F6CD01}" dt="2020-04-15T07:11:14.590" v="1700" actId="478"/>
        <pc:sldMkLst>
          <pc:docMk/>
          <pc:sldMk cId="3891685059" sldId="645"/>
        </pc:sldMkLst>
        <pc:spChg chg="add del mod">
          <ac:chgData name="Hamlet Markarian" userId="4926d2b407f31d77" providerId="LiveId" clId="{AEAA026E-F0D4-4F9B-9A2E-4E0560F6CD01}" dt="2020-04-15T07:11:14.590" v="1700" actId="478"/>
          <ac:spMkLst>
            <pc:docMk/>
            <pc:sldMk cId="3891685059" sldId="645"/>
            <ac:spMk id="3" creationId="{41279140-3E7C-4850-99AA-C85C64B5EBAB}"/>
          </ac:spMkLst>
        </pc:spChg>
        <pc:spChg chg="del">
          <ac:chgData name="Hamlet Markarian" userId="4926d2b407f31d77" providerId="LiveId" clId="{AEAA026E-F0D4-4F9B-9A2E-4E0560F6CD01}" dt="2020-04-15T07:11:11.558" v="1699" actId="478"/>
          <ac:spMkLst>
            <pc:docMk/>
            <pc:sldMk cId="3891685059" sldId="645"/>
            <ac:spMk id="15" creationId="{00000000-0000-0000-0000-000000000000}"/>
          </ac:spMkLst>
        </pc:spChg>
      </pc:sldChg>
      <pc:sldChg chg="del">
        <pc:chgData name="Hamlet Markarian" userId="4926d2b407f31d77" providerId="LiveId" clId="{AEAA026E-F0D4-4F9B-9A2E-4E0560F6CD01}" dt="2020-04-15T07:14:15.473" v="1736" actId="2696"/>
        <pc:sldMkLst>
          <pc:docMk/>
          <pc:sldMk cId="1190238317" sldId="647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3318349494" sldId="651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802781199" sldId="652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543762596" sldId="655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4019258394" sldId="657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146221982" sldId="659"/>
        </pc:sldMkLst>
      </pc:sldChg>
      <pc:sldChg chg="addSp delSp modSp">
        <pc:chgData name="Hamlet Markarian" userId="4926d2b407f31d77" providerId="LiveId" clId="{AEAA026E-F0D4-4F9B-9A2E-4E0560F6CD01}" dt="2020-04-15T07:14:30.253" v="1739" actId="478"/>
        <pc:sldMkLst>
          <pc:docMk/>
          <pc:sldMk cId="1255281837" sldId="665"/>
        </pc:sldMkLst>
        <pc:spChg chg="add del mod">
          <ac:chgData name="Hamlet Markarian" userId="4926d2b407f31d77" providerId="LiveId" clId="{AEAA026E-F0D4-4F9B-9A2E-4E0560F6CD01}" dt="2020-04-15T07:14:27.702" v="1738" actId="478"/>
          <ac:spMkLst>
            <pc:docMk/>
            <pc:sldMk cId="1255281837" sldId="665"/>
            <ac:spMk id="3" creationId="{58D9C850-F360-4135-8EC4-C36E00AFC9DC}"/>
          </ac:spMkLst>
        </pc:spChg>
        <pc:spChg chg="add del mod">
          <ac:chgData name="Hamlet Markarian" userId="4926d2b407f31d77" providerId="LiveId" clId="{AEAA026E-F0D4-4F9B-9A2E-4E0560F6CD01}" dt="2020-04-15T07:14:30.253" v="1739" actId="478"/>
          <ac:spMkLst>
            <pc:docMk/>
            <pc:sldMk cId="1255281837" sldId="665"/>
            <ac:spMk id="5" creationId="{66DEAFB4-6365-467E-BBE4-23DB784B543A}"/>
          </ac:spMkLst>
        </pc:spChg>
        <pc:spChg chg="del">
          <ac:chgData name="Hamlet Markarian" userId="4926d2b407f31d77" providerId="LiveId" clId="{AEAA026E-F0D4-4F9B-9A2E-4E0560F6CD01}" dt="2020-04-15T07:14:27.702" v="1738" actId="478"/>
          <ac:spMkLst>
            <pc:docMk/>
            <pc:sldMk cId="1255281837" sldId="665"/>
            <ac:spMk id="111" creationId="{00000000-0000-0000-0000-000000000000}"/>
          </ac:spMkLst>
        </pc:spChg>
        <pc:spChg chg="del">
          <ac:chgData name="Hamlet Markarian" userId="4926d2b407f31d77" providerId="LiveId" clId="{AEAA026E-F0D4-4F9B-9A2E-4E0560F6CD01}" dt="2020-04-15T07:14:25.270" v="1737" actId="478"/>
          <ac:spMkLst>
            <pc:docMk/>
            <pc:sldMk cId="1255281837" sldId="665"/>
            <ac:spMk id="112" creationId="{00000000-0000-0000-0000-000000000000}"/>
          </ac:spMkLst>
        </pc:spChg>
      </pc:sldChg>
      <pc:sldChg chg="addSp delSp modSp">
        <pc:chgData name="Hamlet Markarian" userId="4926d2b407f31d77" providerId="LiveId" clId="{AEAA026E-F0D4-4F9B-9A2E-4E0560F6CD01}" dt="2020-04-15T07:14:38.236" v="1741" actId="478"/>
        <pc:sldMkLst>
          <pc:docMk/>
          <pc:sldMk cId="2747465614" sldId="668"/>
        </pc:sldMkLst>
        <pc:spChg chg="del">
          <ac:chgData name="Hamlet Markarian" userId="4926d2b407f31d77" providerId="LiveId" clId="{AEAA026E-F0D4-4F9B-9A2E-4E0560F6CD01}" dt="2020-04-15T07:14:35.975" v="1740" actId="478"/>
          <ac:spMkLst>
            <pc:docMk/>
            <pc:sldMk cId="2747465614" sldId="668"/>
            <ac:spMk id="41" creationId="{00000000-0000-0000-0000-000000000000}"/>
          </ac:spMkLst>
        </pc:spChg>
        <pc:spChg chg="del">
          <ac:chgData name="Hamlet Markarian" userId="4926d2b407f31d77" providerId="LiveId" clId="{AEAA026E-F0D4-4F9B-9A2E-4E0560F6CD01}" dt="2020-04-15T07:14:35.975" v="1740" actId="478"/>
          <ac:spMkLst>
            <pc:docMk/>
            <pc:sldMk cId="2747465614" sldId="668"/>
            <ac:spMk id="42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4:38.236" v="1741" actId="478"/>
          <ac:spMkLst>
            <pc:docMk/>
            <pc:sldMk cId="2747465614" sldId="668"/>
            <ac:spMk id="44" creationId="{218EB9B3-8063-4BEE-B664-1DAA0D0BAF7C}"/>
          </ac:spMkLst>
        </pc:spChg>
        <pc:spChg chg="add del mod">
          <ac:chgData name="Hamlet Markarian" userId="4926d2b407f31d77" providerId="LiveId" clId="{AEAA026E-F0D4-4F9B-9A2E-4E0560F6CD01}" dt="2020-04-15T07:14:38.236" v="1741" actId="478"/>
          <ac:spMkLst>
            <pc:docMk/>
            <pc:sldMk cId="2747465614" sldId="668"/>
            <ac:spMk id="46" creationId="{1F8F63DD-E001-40D1-B8E1-87FD8C459EE4}"/>
          </ac:spMkLst>
        </pc:spChg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3479276877" sldId="669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1003528442" sldId="671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491955743" sldId="673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3983522532" sldId="675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3978582905" sldId="679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622663753" sldId="680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3403671663" sldId="681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396208828" sldId="685"/>
        </pc:sldMkLst>
      </pc:sldChg>
      <pc:sldChg chg="del">
        <pc:chgData name="Hamlet Markarian" userId="4926d2b407f31d77" providerId="LiveId" clId="{AEAA026E-F0D4-4F9B-9A2E-4E0560F6CD01}" dt="2020-04-15T07:15:14.946" v="1745" actId="2696"/>
        <pc:sldMkLst>
          <pc:docMk/>
          <pc:sldMk cId="2252212661" sldId="692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2334544598" sldId="696"/>
        </pc:sldMkLst>
      </pc:sldChg>
      <pc:sldChg chg="del">
        <pc:chgData name="Hamlet Markarian" userId="4926d2b407f31d77" providerId="LiveId" clId="{AEAA026E-F0D4-4F9B-9A2E-4E0560F6CD01}" dt="2020-04-15T07:15:14.946" v="1745" actId="2696"/>
        <pc:sldMkLst>
          <pc:docMk/>
          <pc:sldMk cId="2578486810" sldId="698"/>
        </pc:sldMkLst>
      </pc:sldChg>
      <pc:sldChg chg="addSp delSp modSp">
        <pc:chgData name="Hamlet Markarian" userId="4926d2b407f31d77" providerId="LiveId" clId="{AEAA026E-F0D4-4F9B-9A2E-4E0560F6CD01}" dt="2020-04-15T07:16:36.731" v="1758" actId="478"/>
        <pc:sldMkLst>
          <pc:docMk/>
          <pc:sldMk cId="3648654537" sldId="706"/>
        </pc:sldMkLst>
        <pc:spChg chg="del">
          <ac:chgData name="Hamlet Markarian" userId="4926d2b407f31d77" providerId="LiveId" clId="{AEAA026E-F0D4-4F9B-9A2E-4E0560F6CD01}" dt="2020-04-15T07:16:33.991" v="1757" actId="478"/>
          <ac:spMkLst>
            <pc:docMk/>
            <pc:sldMk cId="3648654537" sldId="706"/>
            <ac:spMk id="2" creationId="{00000000-0000-0000-0000-000000000000}"/>
          </ac:spMkLst>
        </pc:spChg>
        <pc:spChg chg="del">
          <ac:chgData name="Hamlet Markarian" userId="4926d2b407f31d77" providerId="LiveId" clId="{AEAA026E-F0D4-4F9B-9A2E-4E0560F6CD01}" dt="2020-04-15T07:16:33.991" v="1757" actId="478"/>
          <ac:spMkLst>
            <pc:docMk/>
            <pc:sldMk cId="3648654537" sldId="706"/>
            <ac:spMk id="3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6:36.731" v="1758" actId="478"/>
          <ac:spMkLst>
            <pc:docMk/>
            <pc:sldMk cId="3648654537" sldId="706"/>
            <ac:spMk id="5" creationId="{97C80BBD-640A-44D9-B94D-5E825B65688A}"/>
          </ac:spMkLst>
        </pc:spChg>
        <pc:spChg chg="add del mod">
          <ac:chgData name="Hamlet Markarian" userId="4926d2b407f31d77" providerId="LiveId" clId="{AEAA026E-F0D4-4F9B-9A2E-4E0560F6CD01}" dt="2020-04-15T07:16:36.731" v="1758" actId="478"/>
          <ac:spMkLst>
            <pc:docMk/>
            <pc:sldMk cId="3648654537" sldId="706"/>
            <ac:spMk id="7" creationId="{6AB2E5A4-C490-4224-BDE1-2DF605A1D61F}"/>
          </ac:spMkLst>
        </pc:spChg>
      </pc:sldChg>
      <pc:sldChg chg="addSp delSp modSp">
        <pc:chgData name="Hamlet Markarian" userId="4926d2b407f31d77" providerId="LiveId" clId="{AEAA026E-F0D4-4F9B-9A2E-4E0560F6CD01}" dt="2020-04-15T07:16:56.393" v="1762" actId="478"/>
        <pc:sldMkLst>
          <pc:docMk/>
          <pc:sldMk cId="2154861954" sldId="714"/>
        </pc:sldMkLst>
        <pc:spChg chg="del">
          <ac:chgData name="Hamlet Markarian" userId="4926d2b407f31d77" providerId="LiveId" clId="{AEAA026E-F0D4-4F9B-9A2E-4E0560F6CD01}" dt="2020-04-15T07:16:54.495" v="1761" actId="478"/>
          <ac:spMkLst>
            <pc:docMk/>
            <pc:sldMk cId="2154861954" sldId="714"/>
            <ac:spMk id="2" creationId="{00000000-0000-0000-0000-000000000000}"/>
          </ac:spMkLst>
        </pc:spChg>
        <pc:spChg chg="del">
          <ac:chgData name="Hamlet Markarian" userId="4926d2b407f31d77" providerId="LiveId" clId="{AEAA026E-F0D4-4F9B-9A2E-4E0560F6CD01}" dt="2020-04-15T07:16:54.495" v="1761" actId="478"/>
          <ac:spMkLst>
            <pc:docMk/>
            <pc:sldMk cId="2154861954" sldId="714"/>
            <ac:spMk id="3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6:56.393" v="1762" actId="478"/>
          <ac:spMkLst>
            <pc:docMk/>
            <pc:sldMk cId="2154861954" sldId="714"/>
            <ac:spMk id="5" creationId="{DE0D26EF-EC4F-40C4-B328-AF6E9ECCFB78}"/>
          </ac:spMkLst>
        </pc:spChg>
        <pc:spChg chg="add del mod">
          <ac:chgData name="Hamlet Markarian" userId="4926d2b407f31d77" providerId="LiveId" clId="{AEAA026E-F0D4-4F9B-9A2E-4E0560F6CD01}" dt="2020-04-15T07:16:56.393" v="1762" actId="478"/>
          <ac:spMkLst>
            <pc:docMk/>
            <pc:sldMk cId="2154861954" sldId="714"/>
            <ac:spMk id="7" creationId="{83F0FA7A-31E5-428E-AC0E-8BE088FA071E}"/>
          </ac:spMkLst>
        </pc:spChg>
      </pc:sldChg>
      <pc:sldChg chg="addSp delSp modSp">
        <pc:chgData name="Hamlet Markarian" userId="4926d2b407f31d77" providerId="LiveId" clId="{AEAA026E-F0D4-4F9B-9A2E-4E0560F6CD01}" dt="2020-04-15T07:17:11.252" v="1764" actId="478"/>
        <pc:sldMkLst>
          <pc:docMk/>
          <pc:sldMk cId="3929914339" sldId="715"/>
        </pc:sldMkLst>
        <pc:spChg chg="add del mod">
          <ac:chgData name="Hamlet Markarian" userId="4926d2b407f31d77" providerId="LiveId" clId="{AEAA026E-F0D4-4F9B-9A2E-4E0560F6CD01}" dt="2020-04-15T07:17:11.252" v="1764" actId="478"/>
          <ac:spMkLst>
            <pc:docMk/>
            <pc:sldMk cId="3929914339" sldId="715"/>
            <ac:spMk id="4" creationId="{0070BFB4-1A73-43E9-9955-CDF391D4ABDF}"/>
          </ac:spMkLst>
        </pc:spChg>
        <pc:spChg chg="del">
          <ac:chgData name="Hamlet Markarian" userId="4926d2b407f31d77" providerId="LiveId" clId="{AEAA026E-F0D4-4F9B-9A2E-4E0560F6CD01}" dt="2020-04-15T07:17:07.789" v="1763" actId="478"/>
          <ac:spMkLst>
            <pc:docMk/>
            <pc:sldMk cId="3929914339" sldId="715"/>
            <ac:spMk id="34" creationId="{00000000-0000-0000-0000-000000000000}"/>
          </ac:spMkLst>
        </pc:spChg>
      </pc:sldChg>
      <pc:sldChg chg="addSp delSp modSp">
        <pc:chgData name="Hamlet Markarian" userId="4926d2b407f31d77" providerId="LiveId" clId="{AEAA026E-F0D4-4F9B-9A2E-4E0560F6CD01}" dt="2020-04-15T07:17:22.876" v="1766" actId="478"/>
        <pc:sldMkLst>
          <pc:docMk/>
          <pc:sldMk cId="3011535680" sldId="716"/>
        </pc:sldMkLst>
        <pc:spChg chg="del">
          <ac:chgData name="Hamlet Markarian" userId="4926d2b407f31d77" providerId="LiveId" clId="{AEAA026E-F0D4-4F9B-9A2E-4E0560F6CD01}" dt="2020-04-15T07:17:20.696" v="1765" actId="478"/>
          <ac:spMkLst>
            <pc:docMk/>
            <pc:sldMk cId="3011535680" sldId="716"/>
            <ac:spMk id="2" creationId="{00000000-0000-0000-0000-000000000000}"/>
          </ac:spMkLst>
        </pc:spChg>
        <pc:spChg chg="del">
          <ac:chgData name="Hamlet Markarian" userId="4926d2b407f31d77" providerId="LiveId" clId="{AEAA026E-F0D4-4F9B-9A2E-4E0560F6CD01}" dt="2020-04-15T07:17:20.696" v="1765" actId="478"/>
          <ac:spMkLst>
            <pc:docMk/>
            <pc:sldMk cId="3011535680" sldId="716"/>
            <ac:spMk id="3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7:22.876" v="1766" actId="478"/>
          <ac:spMkLst>
            <pc:docMk/>
            <pc:sldMk cId="3011535680" sldId="716"/>
            <ac:spMk id="5" creationId="{A59BC237-D54D-4C40-B06C-A3D2E69C8ADA}"/>
          </ac:spMkLst>
        </pc:spChg>
        <pc:spChg chg="add del mod">
          <ac:chgData name="Hamlet Markarian" userId="4926d2b407f31d77" providerId="LiveId" clId="{AEAA026E-F0D4-4F9B-9A2E-4E0560F6CD01}" dt="2020-04-15T07:17:22.876" v="1766" actId="478"/>
          <ac:spMkLst>
            <pc:docMk/>
            <pc:sldMk cId="3011535680" sldId="716"/>
            <ac:spMk id="7" creationId="{1CEBE0C1-A593-4BB1-8ADB-DDE69D49482C}"/>
          </ac:spMkLst>
        </pc:spChg>
      </pc:sldChg>
      <pc:sldChg chg="addSp delSp modSp">
        <pc:chgData name="Hamlet Markarian" userId="4926d2b407f31d77" providerId="LiveId" clId="{AEAA026E-F0D4-4F9B-9A2E-4E0560F6CD01}" dt="2020-04-15T07:18:03.805" v="1772" actId="478"/>
        <pc:sldMkLst>
          <pc:docMk/>
          <pc:sldMk cId="305874331" sldId="722"/>
        </pc:sldMkLst>
        <pc:spChg chg="add del mod">
          <ac:chgData name="Hamlet Markarian" userId="4926d2b407f31d77" providerId="LiveId" clId="{AEAA026E-F0D4-4F9B-9A2E-4E0560F6CD01}" dt="2020-04-15T07:18:03.805" v="1772" actId="478"/>
          <ac:spMkLst>
            <pc:docMk/>
            <pc:sldMk cId="305874331" sldId="722"/>
            <ac:spMk id="3" creationId="{8B296C91-1C37-41B2-8FA0-29D6AD97EF65}"/>
          </ac:spMkLst>
        </pc:spChg>
        <pc:spChg chg="add del mod">
          <ac:chgData name="Hamlet Markarian" userId="4926d2b407f31d77" providerId="LiveId" clId="{AEAA026E-F0D4-4F9B-9A2E-4E0560F6CD01}" dt="2020-04-15T07:18:03.805" v="1772" actId="478"/>
          <ac:spMkLst>
            <pc:docMk/>
            <pc:sldMk cId="305874331" sldId="722"/>
            <ac:spMk id="9" creationId="{CCBDA51A-3625-4C11-B20D-3170FBB91530}"/>
          </ac:spMkLst>
        </pc:spChg>
        <pc:spChg chg="del">
          <ac:chgData name="Hamlet Markarian" userId="4926d2b407f31d77" providerId="LiveId" clId="{AEAA026E-F0D4-4F9B-9A2E-4E0560F6CD01}" dt="2020-04-15T07:18:01.823" v="1771" actId="478"/>
          <ac:spMkLst>
            <pc:docMk/>
            <pc:sldMk cId="305874331" sldId="722"/>
            <ac:spMk id="38" creationId="{00000000-0000-0000-0000-000000000000}"/>
          </ac:spMkLst>
        </pc:spChg>
        <pc:spChg chg="del">
          <ac:chgData name="Hamlet Markarian" userId="4926d2b407f31d77" providerId="LiveId" clId="{AEAA026E-F0D4-4F9B-9A2E-4E0560F6CD01}" dt="2020-04-15T07:18:01.823" v="1771" actId="478"/>
          <ac:spMkLst>
            <pc:docMk/>
            <pc:sldMk cId="305874331" sldId="722"/>
            <ac:spMk id="39" creationId="{00000000-0000-0000-0000-000000000000}"/>
          </ac:spMkLst>
        </pc:spChg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1001889623" sldId="724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2550537783" sldId="726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4250374085" sldId="728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4178500038" sldId="730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2048084226" sldId="732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1230094953" sldId="734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1915496131" sldId="736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4140072236" sldId="738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1950356230" sldId="740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806235126" sldId="742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2592776296" sldId="744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948501878" sldId="746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3289935593" sldId="750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69578575" sldId="752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2293318662" sldId="754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934499264" sldId="756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768465818" sldId="760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4120973328" sldId="762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3811423023" sldId="764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3207257844" sldId="766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2717176603" sldId="768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470694051" sldId="770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1504741621" sldId="771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3980586838" sldId="772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1371772121" sldId="773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2112282851" sldId="776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4279350726" sldId="778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3837600117" sldId="784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3162887683" sldId="785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2762693821" sldId="786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612649075" sldId="803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2306680663" sldId="805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3874913754" sldId="806"/>
        </pc:sldMkLst>
      </pc:sldChg>
      <pc:sldChg chg="del">
        <pc:chgData name="Hamlet Markarian" userId="4926d2b407f31d77" providerId="LiveId" clId="{AEAA026E-F0D4-4F9B-9A2E-4E0560F6CD01}" dt="2020-04-15T07:27:49.056" v="1842" actId="2696"/>
        <pc:sldMkLst>
          <pc:docMk/>
          <pc:sldMk cId="2356690522" sldId="807"/>
        </pc:sldMkLst>
      </pc:sldChg>
      <pc:sldChg chg="del">
        <pc:chgData name="Hamlet Markarian" userId="4926d2b407f31d77" providerId="LiveId" clId="{AEAA026E-F0D4-4F9B-9A2E-4E0560F6CD01}" dt="2020-04-15T07:27:54.511" v="1843" actId="2696"/>
        <pc:sldMkLst>
          <pc:docMk/>
          <pc:sldMk cId="4256727474" sldId="808"/>
        </pc:sldMkLst>
      </pc:sldChg>
      <pc:sldChg chg="del">
        <pc:chgData name="Hamlet Markarian" userId="4926d2b407f31d77" providerId="LiveId" clId="{AEAA026E-F0D4-4F9B-9A2E-4E0560F6CD01}" dt="2020-04-15T07:27:59.434" v="1844" actId="2696"/>
        <pc:sldMkLst>
          <pc:docMk/>
          <pc:sldMk cId="2646791464" sldId="809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2288923118" sldId="814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3611745421" sldId="815"/>
        </pc:sldMkLst>
      </pc:sldChg>
      <pc:sldChg chg="del">
        <pc:chgData name="Hamlet Markarian" userId="4926d2b407f31d77" providerId="LiveId" clId="{AEAA026E-F0D4-4F9B-9A2E-4E0560F6CD01}" dt="2020-04-15T07:27:03.710" v="1841" actId="2696"/>
        <pc:sldMkLst>
          <pc:docMk/>
          <pc:sldMk cId="351926900" sldId="816"/>
        </pc:sldMkLst>
      </pc:sldChg>
      <pc:sldChg chg="del">
        <pc:chgData name="Hamlet Markarian" userId="4926d2b407f31d77" providerId="LiveId" clId="{AEAA026E-F0D4-4F9B-9A2E-4E0560F6CD01}" dt="2020-04-15T07:26:49.922" v="1840" actId="2696"/>
        <pc:sldMkLst>
          <pc:docMk/>
          <pc:sldMk cId="1242337946" sldId="817"/>
        </pc:sldMkLst>
      </pc:sldChg>
      <pc:sldChg chg="del">
        <pc:chgData name="Hamlet Markarian" userId="4926d2b407f31d77" providerId="LiveId" clId="{AEAA026E-F0D4-4F9B-9A2E-4E0560F6CD01}" dt="2020-04-15T07:28:03.276" v="1845" actId="2696"/>
        <pc:sldMkLst>
          <pc:docMk/>
          <pc:sldMk cId="292913322" sldId="818"/>
        </pc:sldMkLst>
      </pc:sldChg>
      <pc:sldChg chg="del">
        <pc:chgData name="Hamlet Markarian" userId="4926d2b407f31d77" providerId="LiveId" clId="{AEAA026E-F0D4-4F9B-9A2E-4E0560F6CD01}" dt="2020-04-15T07:27:03.710" v="1841" actId="2696"/>
        <pc:sldMkLst>
          <pc:docMk/>
          <pc:sldMk cId="3183616967" sldId="819"/>
        </pc:sldMkLst>
      </pc:sldChg>
      <pc:sldChg chg="del">
        <pc:chgData name="Hamlet Markarian" userId="4926d2b407f31d77" providerId="LiveId" clId="{AEAA026E-F0D4-4F9B-9A2E-4E0560F6CD01}" dt="2020-04-15T07:27:49.056" v="1842" actId="2696"/>
        <pc:sldMkLst>
          <pc:docMk/>
          <pc:sldMk cId="25603348" sldId="820"/>
        </pc:sldMkLst>
      </pc:sldChg>
      <pc:sldChg chg="del">
        <pc:chgData name="Hamlet Markarian" userId="4926d2b407f31d77" providerId="LiveId" clId="{AEAA026E-F0D4-4F9B-9A2E-4E0560F6CD01}" dt="2020-04-15T07:27:49.056" v="1842" actId="2696"/>
        <pc:sldMkLst>
          <pc:docMk/>
          <pc:sldMk cId="3302294877" sldId="822"/>
        </pc:sldMkLst>
      </pc:sldChg>
      <pc:sldChg chg="del">
        <pc:chgData name="Hamlet Markarian" userId="4926d2b407f31d77" providerId="LiveId" clId="{AEAA026E-F0D4-4F9B-9A2E-4E0560F6CD01}" dt="2020-04-15T07:27:49.056" v="1842" actId="2696"/>
        <pc:sldMkLst>
          <pc:docMk/>
          <pc:sldMk cId="3017997886" sldId="823"/>
        </pc:sldMkLst>
      </pc:sldChg>
      <pc:sldChg chg="del">
        <pc:chgData name="Hamlet Markarian" userId="4926d2b407f31d77" providerId="LiveId" clId="{AEAA026E-F0D4-4F9B-9A2E-4E0560F6CD01}" dt="2020-04-15T07:27:49.056" v="1842" actId="2696"/>
        <pc:sldMkLst>
          <pc:docMk/>
          <pc:sldMk cId="2227687328" sldId="824"/>
        </pc:sldMkLst>
      </pc:sldChg>
      <pc:sldChg chg="del">
        <pc:chgData name="Hamlet Markarian" userId="4926d2b407f31d77" providerId="LiveId" clId="{AEAA026E-F0D4-4F9B-9A2E-4E0560F6CD01}" dt="2020-04-15T07:27:49.056" v="1842" actId="2696"/>
        <pc:sldMkLst>
          <pc:docMk/>
          <pc:sldMk cId="1001917390" sldId="825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3320994926" sldId="826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2053381982" sldId="827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1837036676" sldId="828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2823617030" sldId="829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791347565" sldId="830"/>
        </pc:sldMkLst>
      </pc:sldChg>
      <pc:sldChg chg="del">
        <pc:chgData name="Hamlet Markarian" userId="4926d2b407f31d77" providerId="LiveId" clId="{AEAA026E-F0D4-4F9B-9A2E-4E0560F6CD01}" dt="2020-04-15T07:18:08.711" v="1773" actId="2696"/>
        <pc:sldMkLst>
          <pc:docMk/>
          <pc:sldMk cId="998645872" sldId="831"/>
        </pc:sldMkLst>
      </pc:sldChg>
      <pc:sldChg chg="del">
        <pc:chgData name="Hamlet Markarian" userId="4926d2b407f31d77" providerId="LiveId" clId="{AEAA026E-F0D4-4F9B-9A2E-4E0560F6CD01}" dt="2020-04-15T07:18:59.110" v="1782" actId="2696"/>
        <pc:sldMkLst>
          <pc:docMk/>
          <pc:sldMk cId="2559207080" sldId="835"/>
        </pc:sldMkLst>
      </pc:sldChg>
      <pc:sldChg chg="del">
        <pc:chgData name="Hamlet Markarian" userId="4926d2b407f31d77" providerId="LiveId" clId="{AEAA026E-F0D4-4F9B-9A2E-4E0560F6CD01}" dt="2020-04-15T07:17:52.330" v="1770" actId="2696"/>
        <pc:sldMkLst>
          <pc:docMk/>
          <pc:sldMk cId="4102114901" sldId="836"/>
        </pc:sldMkLst>
      </pc:sldChg>
      <pc:sldChg chg="del">
        <pc:chgData name="Hamlet Markarian" userId="4926d2b407f31d77" providerId="LiveId" clId="{AEAA026E-F0D4-4F9B-9A2E-4E0560F6CD01}" dt="2020-04-15T07:18:19.883" v="1776" actId="2696"/>
        <pc:sldMkLst>
          <pc:docMk/>
          <pc:sldMk cId="2205637750" sldId="837"/>
        </pc:sldMkLst>
      </pc:sldChg>
      <pc:sldChg chg="del">
        <pc:chgData name="Hamlet Markarian" userId="4926d2b407f31d77" providerId="LiveId" clId="{AEAA026E-F0D4-4F9B-9A2E-4E0560F6CD01}" dt="2020-04-15T07:18:39.025" v="1779" actId="2696"/>
        <pc:sldMkLst>
          <pc:docMk/>
          <pc:sldMk cId="4092026967" sldId="838"/>
        </pc:sldMkLst>
      </pc:sldChg>
      <pc:sldChg chg="del">
        <pc:chgData name="Hamlet Markarian" userId="4926d2b407f31d77" providerId="LiveId" clId="{AEAA026E-F0D4-4F9B-9A2E-4E0560F6CD01}" dt="2020-04-15T07:18:39.025" v="1779" actId="2696"/>
        <pc:sldMkLst>
          <pc:docMk/>
          <pc:sldMk cId="3192346438" sldId="839"/>
        </pc:sldMkLst>
      </pc:sldChg>
      <pc:sldChg chg="del">
        <pc:chgData name="Hamlet Markarian" userId="4926d2b407f31d77" providerId="LiveId" clId="{AEAA026E-F0D4-4F9B-9A2E-4E0560F6CD01}" dt="2020-04-15T07:19:11.443" v="1785" actId="2696"/>
        <pc:sldMkLst>
          <pc:docMk/>
          <pc:sldMk cId="4112769495" sldId="843"/>
        </pc:sldMkLst>
      </pc:sldChg>
      <pc:sldChg chg="del">
        <pc:chgData name="Hamlet Markarian" userId="4926d2b407f31d77" providerId="LiveId" clId="{AEAA026E-F0D4-4F9B-9A2E-4E0560F6CD01}" dt="2020-04-15T07:19:35.300" v="1788" actId="2696"/>
        <pc:sldMkLst>
          <pc:docMk/>
          <pc:sldMk cId="2685727804" sldId="845"/>
        </pc:sldMkLst>
      </pc:sldChg>
      <pc:sldChg chg="del">
        <pc:chgData name="Hamlet Markarian" userId="4926d2b407f31d77" providerId="LiveId" clId="{AEAA026E-F0D4-4F9B-9A2E-4E0560F6CD01}" dt="2020-04-15T07:19:35.300" v="1788" actId="2696"/>
        <pc:sldMkLst>
          <pc:docMk/>
          <pc:sldMk cId="3743183543" sldId="848"/>
        </pc:sldMkLst>
      </pc:sldChg>
      <pc:sldChg chg="del">
        <pc:chgData name="Hamlet Markarian" userId="4926d2b407f31d77" providerId="LiveId" clId="{AEAA026E-F0D4-4F9B-9A2E-4E0560F6CD01}" dt="2020-04-15T07:19:35.300" v="1788" actId="2696"/>
        <pc:sldMkLst>
          <pc:docMk/>
          <pc:sldMk cId="1320755813" sldId="849"/>
        </pc:sldMkLst>
      </pc:sldChg>
      <pc:sldChg chg="del">
        <pc:chgData name="Hamlet Markarian" userId="4926d2b407f31d77" providerId="LiveId" clId="{AEAA026E-F0D4-4F9B-9A2E-4E0560F6CD01}" dt="2020-04-15T07:19:35.300" v="1788" actId="2696"/>
        <pc:sldMkLst>
          <pc:docMk/>
          <pc:sldMk cId="2518354115" sldId="850"/>
        </pc:sldMkLst>
      </pc:sldChg>
      <pc:sldChg chg="del">
        <pc:chgData name="Hamlet Markarian" userId="4926d2b407f31d77" providerId="LiveId" clId="{AEAA026E-F0D4-4F9B-9A2E-4E0560F6CD01}" dt="2020-04-15T07:19:35.300" v="1788" actId="2696"/>
        <pc:sldMkLst>
          <pc:docMk/>
          <pc:sldMk cId="2558085185" sldId="851"/>
        </pc:sldMkLst>
      </pc:sldChg>
      <pc:sldChg chg="addSp delSp modSp">
        <pc:chgData name="Hamlet Markarian" userId="4926d2b407f31d77" providerId="LiveId" clId="{AEAA026E-F0D4-4F9B-9A2E-4E0560F6CD01}" dt="2020-04-15T07:19:44.272" v="1790" actId="478"/>
        <pc:sldMkLst>
          <pc:docMk/>
          <pc:sldMk cId="310296780" sldId="852"/>
        </pc:sldMkLst>
        <pc:spChg chg="del">
          <ac:chgData name="Hamlet Markarian" userId="4926d2b407f31d77" providerId="LiveId" clId="{AEAA026E-F0D4-4F9B-9A2E-4E0560F6CD01}" dt="2020-04-15T07:19:41.943" v="1789" actId="478"/>
          <ac:spMkLst>
            <pc:docMk/>
            <pc:sldMk cId="310296780" sldId="852"/>
            <ac:spMk id="2" creationId="{00000000-0000-0000-0000-000000000000}"/>
          </ac:spMkLst>
        </pc:spChg>
        <pc:spChg chg="del">
          <ac:chgData name="Hamlet Markarian" userId="4926d2b407f31d77" providerId="LiveId" clId="{AEAA026E-F0D4-4F9B-9A2E-4E0560F6CD01}" dt="2020-04-15T07:19:41.943" v="1789" actId="478"/>
          <ac:spMkLst>
            <pc:docMk/>
            <pc:sldMk cId="310296780" sldId="852"/>
            <ac:spMk id="4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9:44.272" v="1790" actId="478"/>
          <ac:spMkLst>
            <pc:docMk/>
            <pc:sldMk cId="310296780" sldId="852"/>
            <ac:spMk id="5" creationId="{DB113094-CE61-4EEB-898B-D36976009B14}"/>
          </ac:spMkLst>
        </pc:spChg>
        <pc:spChg chg="add del mod">
          <ac:chgData name="Hamlet Markarian" userId="4926d2b407f31d77" providerId="LiveId" clId="{AEAA026E-F0D4-4F9B-9A2E-4E0560F6CD01}" dt="2020-04-15T07:19:44.272" v="1790" actId="478"/>
          <ac:spMkLst>
            <pc:docMk/>
            <pc:sldMk cId="310296780" sldId="852"/>
            <ac:spMk id="18" creationId="{88394CEB-457E-4E1E-A03B-E1451E260CFF}"/>
          </ac:spMkLst>
        </pc:spChg>
      </pc:sldChg>
      <pc:sldChg chg="del">
        <pc:chgData name="Hamlet Markarian" userId="4926d2b407f31d77" providerId="LiveId" clId="{AEAA026E-F0D4-4F9B-9A2E-4E0560F6CD01}" dt="2020-04-15T07:19:54.856" v="1791" actId="2696"/>
        <pc:sldMkLst>
          <pc:docMk/>
          <pc:sldMk cId="257157341" sldId="853"/>
        </pc:sldMkLst>
      </pc:sldChg>
      <pc:sldChg chg="del">
        <pc:chgData name="Hamlet Markarian" userId="4926d2b407f31d77" providerId="LiveId" clId="{AEAA026E-F0D4-4F9B-9A2E-4E0560F6CD01}" dt="2020-04-15T07:19:54.856" v="1791" actId="2696"/>
        <pc:sldMkLst>
          <pc:docMk/>
          <pc:sldMk cId="233838015" sldId="854"/>
        </pc:sldMkLst>
      </pc:sldChg>
      <pc:sldChg chg="del">
        <pc:chgData name="Hamlet Markarian" userId="4926d2b407f31d77" providerId="LiveId" clId="{AEAA026E-F0D4-4F9B-9A2E-4E0560F6CD01}" dt="2020-04-15T07:20:04.117" v="1792" actId="2696"/>
        <pc:sldMkLst>
          <pc:docMk/>
          <pc:sldMk cId="642014258" sldId="855"/>
        </pc:sldMkLst>
      </pc:sldChg>
      <pc:sldChg chg="addSp delSp modSp">
        <pc:chgData name="Hamlet Markarian" userId="4926d2b407f31d77" providerId="LiveId" clId="{AEAA026E-F0D4-4F9B-9A2E-4E0560F6CD01}" dt="2020-04-15T07:20:10.020" v="1794" actId="478"/>
        <pc:sldMkLst>
          <pc:docMk/>
          <pc:sldMk cId="2780099317" sldId="856"/>
        </pc:sldMkLst>
        <pc:spChg chg="del">
          <ac:chgData name="Hamlet Markarian" userId="4926d2b407f31d77" providerId="LiveId" clId="{AEAA026E-F0D4-4F9B-9A2E-4E0560F6CD01}" dt="2020-04-15T07:20:08.079" v="1793" actId="478"/>
          <ac:spMkLst>
            <pc:docMk/>
            <pc:sldMk cId="2780099317" sldId="856"/>
            <ac:spMk id="2" creationId="{00000000-0000-0000-0000-000000000000}"/>
          </ac:spMkLst>
        </pc:spChg>
        <pc:spChg chg="del">
          <ac:chgData name="Hamlet Markarian" userId="4926d2b407f31d77" providerId="LiveId" clId="{AEAA026E-F0D4-4F9B-9A2E-4E0560F6CD01}" dt="2020-04-15T07:20:08.079" v="1793" actId="478"/>
          <ac:spMkLst>
            <pc:docMk/>
            <pc:sldMk cId="2780099317" sldId="856"/>
            <ac:spMk id="3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20:10.020" v="1794" actId="478"/>
          <ac:spMkLst>
            <pc:docMk/>
            <pc:sldMk cId="2780099317" sldId="856"/>
            <ac:spMk id="14" creationId="{85F5F8E8-D564-4AE7-850B-821E28657E1D}"/>
          </ac:spMkLst>
        </pc:spChg>
        <pc:spChg chg="add del mod">
          <ac:chgData name="Hamlet Markarian" userId="4926d2b407f31d77" providerId="LiveId" clId="{AEAA026E-F0D4-4F9B-9A2E-4E0560F6CD01}" dt="2020-04-15T07:20:10.020" v="1794" actId="478"/>
          <ac:spMkLst>
            <pc:docMk/>
            <pc:sldMk cId="2780099317" sldId="856"/>
            <ac:spMk id="18" creationId="{7238E820-E136-497E-AD35-59B33D1B579A}"/>
          </ac:spMkLst>
        </pc:spChg>
      </pc:sldChg>
      <pc:sldChg chg="del">
        <pc:chgData name="Hamlet Markarian" userId="4926d2b407f31d77" providerId="LiveId" clId="{AEAA026E-F0D4-4F9B-9A2E-4E0560F6CD01}" dt="2020-04-15T07:20:18.270" v="1795" actId="2696"/>
        <pc:sldMkLst>
          <pc:docMk/>
          <pc:sldMk cId="1579309164" sldId="857"/>
        </pc:sldMkLst>
      </pc:sldChg>
      <pc:sldChg chg="del">
        <pc:chgData name="Hamlet Markarian" userId="4926d2b407f31d77" providerId="LiveId" clId="{AEAA026E-F0D4-4F9B-9A2E-4E0560F6CD01}" dt="2020-04-15T07:20:18.270" v="1795" actId="2696"/>
        <pc:sldMkLst>
          <pc:docMk/>
          <pc:sldMk cId="2852680961" sldId="858"/>
        </pc:sldMkLst>
      </pc:sldChg>
      <pc:sldChg chg="del">
        <pc:chgData name="Hamlet Markarian" userId="4926d2b407f31d77" providerId="LiveId" clId="{AEAA026E-F0D4-4F9B-9A2E-4E0560F6CD01}" dt="2020-04-15T07:20:18.270" v="1795" actId="2696"/>
        <pc:sldMkLst>
          <pc:docMk/>
          <pc:sldMk cId="1758916258" sldId="859"/>
        </pc:sldMkLst>
      </pc:sldChg>
      <pc:sldChg chg="del">
        <pc:chgData name="Hamlet Markarian" userId="4926d2b407f31d77" providerId="LiveId" clId="{AEAA026E-F0D4-4F9B-9A2E-4E0560F6CD01}" dt="2020-04-15T07:20:32.767" v="1798" actId="2696"/>
        <pc:sldMkLst>
          <pc:docMk/>
          <pc:sldMk cId="2347597280" sldId="860"/>
        </pc:sldMkLst>
      </pc:sldChg>
      <pc:sldChg chg="del">
        <pc:chgData name="Hamlet Markarian" userId="4926d2b407f31d77" providerId="LiveId" clId="{AEAA026E-F0D4-4F9B-9A2E-4E0560F6CD01}" dt="2020-04-15T07:21:16.434" v="1802" actId="2696"/>
        <pc:sldMkLst>
          <pc:docMk/>
          <pc:sldMk cId="3153832305" sldId="861"/>
        </pc:sldMkLst>
      </pc:sldChg>
      <pc:sldChg chg="del">
        <pc:chgData name="Hamlet Markarian" userId="4926d2b407f31d77" providerId="LiveId" clId="{AEAA026E-F0D4-4F9B-9A2E-4E0560F6CD01}" dt="2020-04-15T07:21:27.883" v="1805" actId="2696"/>
        <pc:sldMkLst>
          <pc:docMk/>
          <pc:sldMk cId="1639098132" sldId="862"/>
        </pc:sldMkLst>
      </pc:sldChg>
      <pc:sldChg chg="del">
        <pc:chgData name="Hamlet Markarian" userId="4926d2b407f31d77" providerId="LiveId" clId="{AEAA026E-F0D4-4F9B-9A2E-4E0560F6CD01}" dt="2020-04-15T07:21:38.566" v="1808" actId="2696"/>
        <pc:sldMkLst>
          <pc:docMk/>
          <pc:sldMk cId="881574510" sldId="863"/>
        </pc:sldMkLst>
      </pc:sldChg>
      <pc:sldChg chg="del">
        <pc:chgData name="Hamlet Markarian" userId="4926d2b407f31d77" providerId="LiveId" clId="{AEAA026E-F0D4-4F9B-9A2E-4E0560F6CD01}" dt="2020-04-15T07:21:52.478" v="1811" actId="2696"/>
        <pc:sldMkLst>
          <pc:docMk/>
          <pc:sldMk cId="2727391654" sldId="864"/>
        </pc:sldMkLst>
      </pc:sldChg>
      <pc:sldChg chg="del">
        <pc:chgData name="Hamlet Markarian" userId="4926d2b407f31d77" providerId="LiveId" clId="{AEAA026E-F0D4-4F9B-9A2E-4E0560F6CD01}" dt="2020-04-15T07:21:16.434" v="1802" actId="2696"/>
        <pc:sldMkLst>
          <pc:docMk/>
          <pc:sldMk cId="2362561995" sldId="865"/>
        </pc:sldMkLst>
      </pc:sldChg>
      <pc:sldChg chg="del">
        <pc:chgData name="Hamlet Markarian" userId="4926d2b407f31d77" providerId="LiveId" clId="{AEAA026E-F0D4-4F9B-9A2E-4E0560F6CD01}" dt="2020-04-15T07:22:04.416" v="1812" actId="2696"/>
        <pc:sldMkLst>
          <pc:docMk/>
          <pc:sldMk cId="1717922217" sldId="866"/>
        </pc:sldMkLst>
      </pc:sldChg>
      <pc:sldChg chg="del">
        <pc:chgData name="Hamlet Markarian" userId="4926d2b407f31d77" providerId="LiveId" clId="{AEAA026E-F0D4-4F9B-9A2E-4E0560F6CD01}" dt="2020-04-15T07:22:10.299" v="1813" actId="2696"/>
        <pc:sldMkLst>
          <pc:docMk/>
          <pc:sldMk cId="1215742233" sldId="867"/>
        </pc:sldMkLst>
      </pc:sldChg>
      <pc:sldChg chg="del">
        <pc:chgData name="Hamlet Markarian" userId="4926d2b407f31d77" providerId="LiveId" clId="{AEAA026E-F0D4-4F9B-9A2E-4E0560F6CD01}" dt="2020-04-15T07:22:25.908" v="1815" actId="2696"/>
        <pc:sldMkLst>
          <pc:docMk/>
          <pc:sldMk cId="286140256" sldId="869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840861456" sldId="883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2554814020" sldId="884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1524860075" sldId="885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842670352" sldId="886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1798987985" sldId="887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3054707614" sldId="888"/>
        </pc:sldMkLst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721327540" sldId="891"/>
        </pc:sldMkLst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3011564075" sldId="892"/>
        </pc:sldMkLst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2356494009" sldId="893"/>
        </pc:sldMkLst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1468588855" sldId="894"/>
        </pc:sldMkLst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1590033764" sldId="895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481180426" sldId="896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175119877" sldId="898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59082518" sldId="899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26208499" sldId="900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433976713" sldId="901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684213649" sldId="902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981176736" sldId="904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449725474" sldId="905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977323277" sldId="906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617256498" sldId="907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149645271" sldId="908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4279012786" sldId="912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2554382682" sldId="913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3329566688" sldId="915"/>
        </pc:sldMkLst>
      </pc:sldChg>
      <pc:sldChg chg="addSp delSp modSp">
        <pc:chgData name="Hamlet Markarian" userId="4926d2b407f31d77" providerId="LiveId" clId="{AEAA026E-F0D4-4F9B-9A2E-4E0560F6CD01}" dt="2020-04-15T07:24:43.008" v="1822" actId="478"/>
        <pc:sldMkLst>
          <pc:docMk/>
          <pc:sldMk cId="2835464586" sldId="916"/>
        </pc:sldMkLst>
        <pc:spChg chg="del">
          <ac:chgData name="Hamlet Markarian" userId="4926d2b407f31d77" providerId="LiveId" clId="{AEAA026E-F0D4-4F9B-9A2E-4E0560F6CD01}" dt="2020-04-15T07:24:40.623" v="1821" actId="478"/>
          <ac:spMkLst>
            <pc:docMk/>
            <pc:sldMk cId="2835464586" sldId="916"/>
            <ac:spMk id="2" creationId="{00000000-0000-0000-0000-000000000000}"/>
          </ac:spMkLst>
        </pc:spChg>
        <pc:spChg chg="del">
          <ac:chgData name="Hamlet Markarian" userId="4926d2b407f31d77" providerId="LiveId" clId="{AEAA026E-F0D4-4F9B-9A2E-4E0560F6CD01}" dt="2020-04-15T07:24:40.623" v="1821" actId="478"/>
          <ac:spMkLst>
            <pc:docMk/>
            <pc:sldMk cId="2835464586" sldId="916"/>
            <ac:spMk id="3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24:43.008" v="1822" actId="478"/>
          <ac:spMkLst>
            <pc:docMk/>
            <pc:sldMk cId="2835464586" sldId="916"/>
            <ac:spMk id="13" creationId="{0BD1AC24-89FD-44C6-B2B2-E8249188ABA1}"/>
          </ac:spMkLst>
        </pc:spChg>
        <pc:spChg chg="add del mod">
          <ac:chgData name="Hamlet Markarian" userId="4926d2b407f31d77" providerId="LiveId" clId="{AEAA026E-F0D4-4F9B-9A2E-4E0560F6CD01}" dt="2020-04-15T07:24:43.008" v="1822" actId="478"/>
          <ac:spMkLst>
            <pc:docMk/>
            <pc:sldMk cId="2835464586" sldId="916"/>
            <ac:spMk id="27" creationId="{BF407D57-A33C-4A80-9D85-54959BED761F}"/>
          </ac:spMkLst>
        </pc:spChg>
      </pc:sldChg>
      <pc:sldChg chg="del">
        <pc:chgData name="Hamlet Markarian" userId="4926d2b407f31d77" providerId="LiveId" clId="{AEAA026E-F0D4-4F9B-9A2E-4E0560F6CD01}" dt="2020-04-15T07:24:46.350" v="1823" actId="2696"/>
        <pc:sldMkLst>
          <pc:docMk/>
          <pc:sldMk cId="3260358142" sldId="917"/>
        </pc:sldMkLst>
      </pc:sldChg>
      <pc:sldChg chg="del">
        <pc:chgData name="Hamlet Markarian" userId="4926d2b407f31d77" providerId="LiveId" clId="{AEAA026E-F0D4-4F9B-9A2E-4E0560F6CD01}" dt="2020-04-15T07:24:49.843" v="1824" actId="2696"/>
        <pc:sldMkLst>
          <pc:docMk/>
          <pc:sldMk cId="3816491881" sldId="919"/>
        </pc:sldMkLst>
      </pc:sldChg>
      <pc:sldChg chg="del">
        <pc:chgData name="Hamlet Markarian" userId="4926d2b407f31d77" providerId="LiveId" clId="{AEAA026E-F0D4-4F9B-9A2E-4E0560F6CD01}" dt="2020-04-15T07:24:56.683" v="1825" actId="2696"/>
        <pc:sldMkLst>
          <pc:docMk/>
          <pc:sldMk cId="2326812282" sldId="920"/>
        </pc:sldMkLst>
      </pc:sldChg>
      <pc:sldChg chg="del">
        <pc:chgData name="Hamlet Markarian" userId="4926d2b407f31d77" providerId="LiveId" clId="{AEAA026E-F0D4-4F9B-9A2E-4E0560F6CD01}" dt="2020-04-15T07:24:59.548" v="1826" actId="2696"/>
        <pc:sldMkLst>
          <pc:docMk/>
          <pc:sldMk cId="1697489959" sldId="922"/>
        </pc:sldMkLst>
      </pc:sldChg>
      <pc:sldChg chg="del">
        <pc:chgData name="Hamlet Markarian" userId="4926d2b407f31d77" providerId="LiveId" clId="{AEAA026E-F0D4-4F9B-9A2E-4E0560F6CD01}" dt="2020-04-15T07:25:02.319" v="1827" actId="2696"/>
        <pc:sldMkLst>
          <pc:docMk/>
          <pc:sldMk cId="3296511018" sldId="923"/>
        </pc:sldMkLst>
      </pc:sldChg>
      <pc:sldChg chg="del">
        <pc:chgData name="Hamlet Markarian" userId="4926d2b407f31d77" providerId="LiveId" clId="{AEAA026E-F0D4-4F9B-9A2E-4E0560F6CD01}" dt="2020-04-15T07:25:05.380" v="1828" actId="2696"/>
        <pc:sldMkLst>
          <pc:docMk/>
          <pc:sldMk cId="3377094482" sldId="924"/>
        </pc:sldMkLst>
      </pc:sldChg>
      <pc:sldChg chg="del">
        <pc:chgData name="Hamlet Markarian" userId="4926d2b407f31d77" providerId="LiveId" clId="{AEAA026E-F0D4-4F9B-9A2E-4E0560F6CD01}" dt="2020-04-15T07:25:07.842" v="1829" actId="2696"/>
        <pc:sldMkLst>
          <pc:docMk/>
          <pc:sldMk cId="3029071869" sldId="925"/>
        </pc:sldMkLst>
      </pc:sldChg>
      <pc:sldChg chg="del">
        <pc:chgData name="Hamlet Markarian" userId="4926d2b407f31d77" providerId="LiveId" clId="{AEAA026E-F0D4-4F9B-9A2E-4E0560F6CD01}" dt="2020-04-15T07:25:16.282" v="1831" actId="2696"/>
        <pc:sldMkLst>
          <pc:docMk/>
          <pc:sldMk cId="3655238635" sldId="927"/>
        </pc:sldMkLst>
      </pc:sldChg>
      <pc:sldChg chg="del">
        <pc:chgData name="Hamlet Markarian" userId="4926d2b407f31d77" providerId="LiveId" clId="{AEAA026E-F0D4-4F9B-9A2E-4E0560F6CD01}" dt="2020-04-15T07:28:11.593" v="1846" actId="2696"/>
        <pc:sldMkLst>
          <pc:docMk/>
          <pc:sldMk cId="1918263723" sldId="930"/>
        </pc:sldMkLst>
      </pc:sldChg>
      <pc:sldChg chg="del">
        <pc:chgData name="Hamlet Markarian" userId="4926d2b407f31d77" providerId="LiveId" clId="{AEAA026E-F0D4-4F9B-9A2E-4E0560F6CD01}" dt="2020-04-15T07:22:18.003" v="1814" actId="2696"/>
        <pc:sldMkLst>
          <pc:docMk/>
          <pc:sldMk cId="1939422600" sldId="941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277397392" sldId="943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2775985" sldId="947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564005856" sldId="949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508024540" sldId="951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169962227" sldId="953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80115664" sldId="976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898632345" sldId="977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748286867" sldId="978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381824128" sldId="979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758060151" sldId="980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938740028" sldId="981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553828325" sldId="982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535218031" sldId="983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895088591" sldId="984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440159104" sldId="985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797306758" sldId="988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335986629" sldId="989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265493611" sldId="993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790263181" sldId="997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220850533" sldId="998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447149576" sldId="999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889292113" sldId="1001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789828859" sldId="1008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4142023512" sldId="1009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769981657" sldId="1010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577729352" sldId="1011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118957608" sldId="1012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582258576" sldId="1013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130827513" sldId="1014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869523353" sldId="1015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940492276" sldId="1016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934618251" sldId="1017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192770983" sldId="1018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782855059" sldId="1019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13070440" sldId="1020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500988444" sldId="1021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516196022" sldId="1022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070012940" sldId="1023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631313728" sldId="1024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7411014" sldId="1025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315861084" sldId="1026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632775604" sldId="1027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904144023" sldId="1029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998610869" sldId="1030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876726568" sldId="1031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665713973" sldId="1032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499211869" sldId="1033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994695293" sldId="1034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73597883" sldId="1035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497011841" sldId="1039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2274353056" sldId="1040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3300808368" sldId="1041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77528113" sldId="1042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2015003972" sldId="1043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1432243955" sldId="1046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3252834980" sldId="1047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2007061517" sldId="1049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451432609" sldId="1050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988961080" sldId="1051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265817022" sldId="1052"/>
        </pc:sldMkLst>
      </pc:sldChg>
      <pc:sldChg chg="addSp delSp modSp">
        <pc:chgData name="Hamlet Markarian" userId="4926d2b407f31d77" providerId="LiveId" clId="{AEAA026E-F0D4-4F9B-9A2E-4E0560F6CD01}" dt="2020-04-15T07:15:02.164" v="1744" actId="478"/>
        <pc:sldMkLst>
          <pc:docMk/>
          <pc:sldMk cId="2522650223" sldId="1053"/>
        </pc:sldMkLst>
        <pc:spChg chg="del">
          <ac:chgData name="Hamlet Markarian" userId="4926d2b407f31d77" providerId="LiveId" clId="{AEAA026E-F0D4-4F9B-9A2E-4E0560F6CD01}" dt="2020-04-15T07:14:59.670" v="1743" actId="478"/>
          <ac:spMkLst>
            <pc:docMk/>
            <pc:sldMk cId="2522650223" sldId="1053"/>
            <ac:spMk id="2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5:02.164" v="1744" actId="478"/>
          <ac:spMkLst>
            <pc:docMk/>
            <pc:sldMk cId="2522650223" sldId="1053"/>
            <ac:spMk id="12" creationId="{4A4AC7B2-8A6B-4682-A428-916075825768}"/>
          </ac:spMkLst>
        </pc:spChg>
      </pc:sldChg>
      <pc:sldChg chg="del">
        <pc:chgData name="Hamlet Markarian" userId="4926d2b407f31d77" providerId="LiveId" clId="{AEAA026E-F0D4-4F9B-9A2E-4E0560F6CD01}" dt="2020-04-15T07:15:14.946" v="1745" actId="2696"/>
        <pc:sldMkLst>
          <pc:docMk/>
          <pc:sldMk cId="1781960256" sldId="1054"/>
        </pc:sldMkLst>
      </pc:sldChg>
      <pc:sldChg chg="addSp delSp modSp">
        <pc:chgData name="Hamlet Markarian" userId="4926d2b407f31d77" providerId="LiveId" clId="{AEAA026E-F0D4-4F9B-9A2E-4E0560F6CD01}" dt="2020-04-15T07:10:50.605" v="1694" actId="478"/>
        <pc:sldMkLst>
          <pc:docMk/>
          <pc:sldMk cId="2300915075" sldId="1055"/>
        </pc:sldMkLst>
        <pc:spChg chg="del">
          <ac:chgData name="Hamlet Markarian" userId="4926d2b407f31d77" providerId="LiveId" clId="{AEAA026E-F0D4-4F9B-9A2E-4E0560F6CD01}" dt="2020-04-15T07:10:47.312" v="1693" actId="478"/>
          <ac:spMkLst>
            <pc:docMk/>
            <pc:sldMk cId="2300915075" sldId="1055"/>
            <ac:spMk id="2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0:50.605" v="1694" actId="478"/>
          <ac:spMkLst>
            <pc:docMk/>
            <pc:sldMk cId="2300915075" sldId="1055"/>
            <ac:spMk id="6" creationId="{3A250198-0B50-473B-AFA4-8709BA60F1EF}"/>
          </ac:spMkLst>
        </pc:spChg>
      </pc:sldChg>
      <pc:sldChg chg="del">
        <pc:chgData name="Hamlet Markarian" userId="4926d2b407f31d77" providerId="LiveId" clId="{AEAA026E-F0D4-4F9B-9A2E-4E0560F6CD01}" dt="2020-04-15T07:18:59.110" v="1782" actId="2696"/>
        <pc:sldMkLst>
          <pc:docMk/>
          <pc:sldMk cId="2624152440" sldId="1071"/>
        </pc:sldMkLst>
      </pc:sldChg>
      <pc:sldChg chg="del">
        <pc:chgData name="Hamlet Markarian" userId="4926d2b407f31d77" providerId="LiveId" clId="{AEAA026E-F0D4-4F9B-9A2E-4E0560F6CD01}" dt="2020-04-15T07:18:59.110" v="1782" actId="2696"/>
        <pc:sldMkLst>
          <pc:docMk/>
          <pc:sldMk cId="2383053255" sldId="1072"/>
        </pc:sldMkLst>
      </pc:sldChg>
      <pc:sldChg chg="del">
        <pc:chgData name="Hamlet Markarian" userId="4926d2b407f31d77" providerId="LiveId" clId="{AEAA026E-F0D4-4F9B-9A2E-4E0560F6CD01}" dt="2020-04-15T07:19:35.300" v="1788" actId="2696"/>
        <pc:sldMkLst>
          <pc:docMk/>
          <pc:sldMk cId="3978786303" sldId="1073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979978638" sldId="1074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094198381" sldId="1075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1541655899" sldId="1076"/>
        </pc:sldMkLst>
      </pc:sldChg>
      <pc:sldChg chg="del">
        <pc:chgData name="Hamlet Markarian" userId="4926d2b407f31d77" providerId="LiveId" clId="{AEAA026E-F0D4-4F9B-9A2E-4E0560F6CD01}" dt="2020-04-15T07:12:36.314" v="1719" actId="2696"/>
        <pc:sldMkLst>
          <pc:docMk/>
          <pc:sldMk cId="1407413548" sldId="1077"/>
        </pc:sldMkLst>
      </pc:sldChg>
      <pc:sldChg chg="addSp delSp modSp">
        <pc:chgData name="Hamlet Markarian" userId="4926d2b407f31d77" providerId="LiveId" clId="{AEAA026E-F0D4-4F9B-9A2E-4E0560F6CD01}" dt="2020-04-15T07:12:41.117" v="1721" actId="478"/>
        <pc:sldMkLst>
          <pc:docMk/>
          <pc:sldMk cId="2960986612" sldId="1078"/>
        </pc:sldMkLst>
        <pc:spChg chg="add del mod">
          <ac:chgData name="Hamlet Markarian" userId="4926d2b407f31d77" providerId="LiveId" clId="{AEAA026E-F0D4-4F9B-9A2E-4E0560F6CD01}" dt="2020-04-15T07:12:41.117" v="1721" actId="478"/>
          <ac:spMkLst>
            <pc:docMk/>
            <pc:sldMk cId="2960986612" sldId="1078"/>
            <ac:spMk id="3" creationId="{C6746828-ECBD-4360-8720-57A33BBD7616}"/>
          </ac:spMkLst>
        </pc:spChg>
        <pc:spChg chg="del">
          <ac:chgData name="Hamlet Markarian" userId="4926d2b407f31d77" providerId="LiveId" clId="{AEAA026E-F0D4-4F9B-9A2E-4E0560F6CD01}" dt="2020-04-15T07:12:39.598" v="1720" actId="478"/>
          <ac:spMkLst>
            <pc:docMk/>
            <pc:sldMk cId="2960986612" sldId="1078"/>
            <ac:spMk id="67" creationId="{00000000-0000-0000-0000-000000000000}"/>
          </ac:spMkLst>
        </pc:spChg>
      </pc:sldChg>
      <pc:sldChg chg="del">
        <pc:chgData name="Hamlet Markarian" userId="4926d2b407f31d77" providerId="LiveId" clId="{AEAA026E-F0D4-4F9B-9A2E-4E0560F6CD01}" dt="2020-04-15T07:12:47.229" v="1722" actId="2696"/>
        <pc:sldMkLst>
          <pc:docMk/>
          <pc:sldMk cId="4229221635" sldId="1079"/>
        </pc:sldMkLst>
      </pc:sldChg>
      <pc:sldChg chg="addSp delSp modSp">
        <pc:chgData name="Hamlet Markarian" userId="4926d2b407f31d77" providerId="LiveId" clId="{AEAA026E-F0D4-4F9B-9A2E-4E0560F6CD01}" dt="2020-04-15T07:12:51.875" v="1724" actId="478"/>
        <pc:sldMkLst>
          <pc:docMk/>
          <pc:sldMk cId="2334450013" sldId="1080"/>
        </pc:sldMkLst>
        <pc:spChg chg="add del mod">
          <ac:chgData name="Hamlet Markarian" userId="4926d2b407f31d77" providerId="LiveId" clId="{AEAA026E-F0D4-4F9B-9A2E-4E0560F6CD01}" dt="2020-04-15T07:12:51.875" v="1724" actId="478"/>
          <ac:spMkLst>
            <pc:docMk/>
            <pc:sldMk cId="2334450013" sldId="1080"/>
            <ac:spMk id="10" creationId="{30D83394-8984-4A75-9AF0-8B4B6A32A425}"/>
          </ac:spMkLst>
        </pc:spChg>
        <pc:spChg chg="del">
          <ac:chgData name="Hamlet Markarian" userId="4926d2b407f31d77" providerId="LiveId" clId="{AEAA026E-F0D4-4F9B-9A2E-4E0560F6CD01}" dt="2020-04-15T07:12:50.215" v="1723" actId="478"/>
          <ac:spMkLst>
            <pc:docMk/>
            <pc:sldMk cId="2334450013" sldId="1080"/>
            <ac:spMk id="88" creationId="{00000000-0000-0000-0000-000000000000}"/>
          </ac:spMkLst>
        </pc:spChg>
      </pc:sldChg>
      <pc:sldChg chg="del">
        <pc:chgData name="Hamlet Markarian" userId="4926d2b407f31d77" providerId="LiveId" clId="{AEAA026E-F0D4-4F9B-9A2E-4E0560F6CD01}" dt="2020-04-15T07:13:58.432" v="1734" actId="2696"/>
        <pc:sldMkLst>
          <pc:docMk/>
          <pc:sldMk cId="879747677" sldId="1081"/>
        </pc:sldMkLst>
      </pc:sldChg>
      <pc:sldChg chg="delSp delAnim">
        <pc:chgData name="Hamlet Markarian" userId="4926d2b407f31d77" providerId="LiveId" clId="{AEAA026E-F0D4-4F9B-9A2E-4E0560F6CD01}" dt="2020-04-15T07:14:02.349" v="1735" actId="478"/>
        <pc:sldMkLst>
          <pc:docMk/>
          <pc:sldMk cId="854459676" sldId="1082"/>
        </pc:sldMkLst>
        <pc:spChg chg="del">
          <ac:chgData name="Hamlet Markarian" userId="4926d2b407f31d77" providerId="LiveId" clId="{AEAA026E-F0D4-4F9B-9A2E-4E0560F6CD01}" dt="2020-04-15T07:14:02.349" v="1735" actId="478"/>
          <ac:spMkLst>
            <pc:docMk/>
            <pc:sldMk cId="854459676" sldId="1082"/>
            <ac:spMk id="69" creationId="{00000000-0000-0000-0000-000000000000}"/>
          </ac:spMkLst>
        </pc:spChg>
      </pc:sldChg>
      <pc:sldChg chg="del">
        <pc:chgData name="Hamlet Markarian" userId="4926d2b407f31d77" providerId="LiveId" clId="{AEAA026E-F0D4-4F9B-9A2E-4E0560F6CD01}" dt="2020-04-15T07:15:29.417" v="1746" actId="2696"/>
        <pc:sldMkLst>
          <pc:docMk/>
          <pc:sldMk cId="1087180034" sldId="1084"/>
        </pc:sldMkLst>
      </pc:sldChg>
      <pc:sldChg chg="addSp delSp modSp">
        <pc:chgData name="Hamlet Markarian" userId="4926d2b407f31d77" providerId="LiveId" clId="{AEAA026E-F0D4-4F9B-9A2E-4E0560F6CD01}" dt="2020-04-15T07:15:35.725" v="1748" actId="478"/>
        <pc:sldMkLst>
          <pc:docMk/>
          <pc:sldMk cId="2598812802" sldId="1085"/>
        </pc:sldMkLst>
        <pc:spChg chg="add del mod">
          <ac:chgData name="Hamlet Markarian" userId="4926d2b407f31d77" providerId="LiveId" clId="{AEAA026E-F0D4-4F9B-9A2E-4E0560F6CD01}" dt="2020-04-15T07:15:35.725" v="1748" actId="478"/>
          <ac:spMkLst>
            <pc:docMk/>
            <pc:sldMk cId="2598812802" sldId="1085"/>
            <ac:spMk id="30" creationId="{87EE3748-643F-437B-B206-276AE5A40D77}"/>
          </ac:spMkLst>
        </pc:spChg>
        <pc:spChg chg="add del mod">
          <ac:chgData name="Hamlet Markarian" userId="4926d2b407f31d77" providerId="LiveId" clId="{AEAA026E-F0D4-4F9B-9A2E-4E0560F6CD01}" dt="2020-04-15T07:15:35.725" v="1748" actId="478"/>
          <ac:spMkLst>
            <pc:docMk/>
            <pc:sldMk cId="2598812802" sldId="1085"/>
            <ac:spMk id="32" creationId="{33B7F1FB-F85E-40E1-964B-BBDEFBBB8F2E}"/>
          </ac:spMkLst>
        </pc:spChg>
        <pc:spChg chg="del">
          <ac:chgData name="Hamlet Markarian" userId="4926d2b407f31d77" providerId="LiveId" clId="{AEAA026E-F0D4-4F9B-9A2E-4E0560F6CD01}" dt="2020-04-15T07:15:32.896" v="1747" actId="478"/>
          <ac:spMkLst>
            <pc:docMk/>
            <pc:sldMk cId="2598812802" sldId="1085"/>
            <ac:spMk id="71" creationId="{00000000-0000-0000-0000-000000000000}"/>
          </ac:spMkLst>
        </pc:spChg>
        <pc:spChg chg="del">
          <ac:chgData name="Hamlet Markarian" userId="4926d2b407f31d77" providerId="LiveId" clId="{AEAA026E-F0D4-4F9B-9A2E-4E0560F6CD01}" dt="2020-04-15T07:15:32.896" v="1747" actId="478"/>
          <ac:spMkLst>
            <pc:docMk/>
            <pc:sldMk cId="2598812802" sldId="1085"/>
            <ac:spMk id="72" creationId="{00000000-0000-0000-0000-000000000000}"/>
          </ac:spMkLst>
        </pc:spChg>
      </pc:sldChg>
      <pc:sldChg chg="del">
        <pc:chgData name="Hamlet Markarian" userId="4926d2b407f31d77" providerId="LiveId" clId="{AEAA026E-F0D4-4F9B-9A2E-4E0560F6CD01}" dt="2020-04-15T07:15:45.949" v="1749" actId="2696"/>
        <pc:sldMkLst>
          <pc:docMk/>
          <pc:sldMk cId="4110987619" sldId="1086"/>
        </pc:sldMkLst>
      </pc:sldChg>
      <pc:sldChg chg="del">
        <pc:chgData name="Hamlet Markarian" userId="4926d2b407f31d77" providerId="LiveId" clId="{AEAA026E-F0D4-4F9B-9A2E-4E0560F6CD01}" dt="2020-04-15T07:15:45.949" v="1749" actId="2696"/>
        <pc:sldMkLst>
          <pc:docMk/>
          <pc:sldMk cId="1744529723" sldId="1087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3470980659" sldId="1099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798747618" sldId="1100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894743906" sldId="1101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2018058863" sldId="1102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147131655" sldId="1103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232747478" sldId="1104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4191846617" sldId="1105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1619993189" sldId="1106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2526817207" sldId="1107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495451083" sldId="1108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907408858" sldId="1109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1096855665" sldId="1110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2707634669" sldId="1111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2729566501" sldId="1112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2228929824" sldId="1113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473547516" sldId="1114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1497802629" sldId="1115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4257197124" sldId="1116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620366577" sldId="1117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625708021" sldId="1118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855697983" sldId="1120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4182799852" sldId="1121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178282437" sldId="1122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67386512" sldId="1123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622981180" sldId="1127"/>
        </pc:sldMkLst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3675384574" sldId="1128"/>
        </pc:sldMkLst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1303073115" sldId="1129"/>
        </pc:sldMkLst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1842482686" sldId="1130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4013212162" sldId="1131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730293721" sldId="1133"/>
        </pc:sldMkLst>
      </pc:sldChg>
      <pc:sldChg chg="del">
        <pc:chgData name="Hamlet Markarian" userId="4926d2b407f31d77" providerId="LiveId" clId="{AEAA026E-F0D4-4F9B-9A2E-4E0560F6CD01}" dt="2020-04-15T07:26:23.563" v="1838" actId="2696"/>
        <pc:sldMkLst>
          <pc:docMk/>
          <pc:sldMk cId="109528849" sldId="1134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2938620547" sldId="1135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2006775344" sldId="1136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2360453846" sldId="1137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3129579266" sldId="1138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3615972559" sldId="1139"/>
        </pc:sldMkLst>
      </pc:sldChg>
      <pc:sldChg chg="del">
        <pc:chgData name="Hamlet Markarian" userId="4926d2b407f31d77" providerId="LiveId" clId="{AEAA026E-F0D4-4F9B-9A2E-4E0560F6CD01}" dt="2020-04-15T07:20:45.856" v="1801" actId="2696"/>
        <pc:sldMkLst>
          <pc:docMk/>
          <pc:sldMk cId="1435988465" sldId="1140"/>
        </pc:sldMkLst>
      </pc:sldChg>
      <pc:sldChg chg="del">
        <pc:chgData name="Hamlet Markarian" userId="4926d2b407f31d77" providerId="LiveId" clId="{AEAA026E-F0D4-4F9B-9A2E-4E0560F6CD01}" dt="2020-04-15T07:20:45.856" v="1801" actId="2696"/>
        <pc:sldMkLst>
          <pc:docMk/>
          <pc:sldMk cId="717470572" sldId="1141"/>
        </pc:sldMkLst>
      </pc:sldChg>
      <pc:sldChg chg="del">
        <pc:chgData name="Hamlet Markarian" userId="4926d2b407f31d77" providerId="LiveId" clId="{AEAA026E-F0D4-4F9B-9A2E-4E0560F6CD01}" dt="2020-04-15T07:16:21.483" v="1755" actId="2696"/>
        <pc:sldMkLst>
          <pc:docMk/>
          <pc:sldMk cId="3073957250" sldId="1142"/>
        </pc:sldMkLst>
      </pc:sldChg>
      <pc:sldChg chg="addSp delSp modSp">
        <pc:chgData name="Hamlet Markarian" userId="4926d2b407f31d77" providerId="LiveId" clId="{AEAA026E-F0D4-4F9B-9A2E-4E0560F6CD01}" dt="2020-04-15T07:16:42.403" v="1760" actId="478"/>
        <pc:sldMkLst>
          <pc:docMk/>
          <pc:sldMk cId="1241848518" sldId="1143"/>
        </pc:sldMkLst>
        <pc:spChg chg="del">
          <ac:chgData name="Hamlet Markarian" userId="4926d2b407f31d77" providerId="LiveId" clId="{AEAA026E-F0D4-4F9B-9A2E-4E0560F6CD01}" dt="2020-04-15T07:16:40.383" v="1759" actId="478"/>
          <ac:spMkLst>
            <pc:docMk/>
            <pc:sldMk cId="1241848518" sldId="1143"/>
            <ac:spMk id="2" creationId="{00000000-0000-0000-0000-000000000000}"/>
          </ac:spMkLst>
        </pc:spChg>
        <pc:spChg chg="del">
          <ac:chgData name="Hamlet Markarian" userId="4926d2b407f31d77" providerId="LiveId" clId="{AEAA026E-F0D4-4F9B-9A2E-4E0560F6CD01}" dt="2020-04-15T07:16:40.383" v="1759" actId="478"/>
          <ac:spMkLst>
            <pc:docMk/>
            <pc:sldMk cId="1241848518" sldId="1143"/>
            <ac:spMk id="3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6:42.403" v="1760" actId="478"/>
          <ac:spMkLst>
            <pc:docMk/>
            <pc:sldMk cId="1241848518" sldId="1143"/>
            <ac:spMk id="20" creationId="{74916B92-8631-4F3F-8525-A06F6DFAD089}"/>
          </ac:spMkLst>
        </pc:spChg>
        <pc:spChg chg="add del mod">
          <ac:chgData name="Hamlet Markarian" userId="4926d2b407f31d77" providerId="LiveId" clId="{AEAA026E-F0D4-4F9B-9A2E-4E0560F6CD01}" dt="2020-04-15T07:16:42.403" v="1760" actId="478"/>
          <ac:spMkLst>
            <pc:docMk/>
            <pc:sldMk cId="1241848518" sldId="1143"/>
            <ac:spMk id="45" creationId="{24BB9CB7-4299-4ED1-B8B6-AE23EC0B003E}"/>
          </ac:spMkLst>
        </pc:spChg>
      </pc:sldChg>
      <pc:sldChg chg="del">
        <pc:chgData name="Hamlet Markarian" userId="4926d2b407f31d77" providerId="LiveId" clId="{AEAA026E-F0D4-4F9B-9A2E-4E0560F6CD01}" dt="2020-04-15T07:18:39.025" v="1779" actId="2696"/>
        <pc:sldMkLst>
          <pc:docMk/>
          <pc:sldMk cId="857567183" sldId="1144"/>
        </pc:sldMkLst>
      </pc:sldChg>
      <pc:sldChg chg="del">
        <pc:chgData name="Hamlet Markarian" userId="4926d2b407f31d77" providerId="LiveId" clId="{AEAA026E-F0D4-4F9B-9A2E-4E0560F6CD01}" dt="2020-04-15T07:18:59.110" v="1782" actId="2696"/>
        <pc:sldMkLst>
          <pc:docMk/>
          <pc:sldMk cId="1966201296" sldId="1145"/>
        </pc:sldMkLst>
      </pc:sldChg>
      <pc:sldChg chg="del">
        <pc:chgData name="Hamlet Markarian" userId="4926d2b407f31d77" providerId="LiveId" clId="{AEAA026E-F0D4-4F9B-9A2E-4E0560F6CD01}" dt="2020-04-15T07:18:59.110" v="1782" actId="2696"/>
        <pc:sldMkLst>
          <pc:docMk/>
          <pc:sldMk cId="1132968560" sldId="1146"/>
        </pc:sldMkLst>
      </pc:sldChg>
      <pc:sldChg chg="del">
        <pc:chgData name="Hamlet Markarian" userId="4926d2b407f31d77" providerId="LiveId" clId="{AEAA026E-F0D4-4F9B-9A2E-4E0560F6CD01}" dt="2020-04-15T07:19:35.300" v="1788" actId="2696"/>
        <pc:sldMkLst>
          <pc:docMk/>
          <pc:sldMk cId="941264572" sldId="1147"/>
        </pc:sldMkLst>
      </pc:sldChg>
      <pc:sldChg chg="del">
        <pc:chgData name="Hamlet Markarian" userId="4926d2b407f31d77" providerId="LiveId" clId="{AEAA026E-F0D4-4F9B-9A2E-4E0560F6CD01}" dt="2020-04-15T07:19:54.856" v="1791" actId="2696"/>
        <pc:sldMkLst>
          <pc:docMk/>
          <pc:sldMk cId="3090970061" sldId="1148"/>
        </pc:sldMkLst>
      </pc:sldChg>
      <pc:sldChg chg="del">
        <pc:chgData name="Hamlet Markarian" userId="4926d2b407f31d77" providerId="LiveId" clId="{AEAA026E-F0D4-4F9B-9A2E-4E0560F6CD01}" dt="2020-04-15T07:19:54.856" v="1791" actId="2696"/>
        <pc:sldMkLst>
          <pc:docMk/>
          <pc:sldMk cId="1546772259" sldId="1149"/>
        </pc:sldMkLst>
      </pc:sldChg>
      <pc:sldChg chg="del">
        <pc:chgData name="Hamlet Markarian" userId="4926d2b407f31d77" providerId="LiveId" clId="{AEAA026E-F0D4-4F9B-9A2E-4E0560F6CD01}" dt="2020-04-15T07:20:04.117" v="1792" actId="2696"/>
        <pc:sldMkLst>
          <pc:docMk/>
          <pc:sldMk cId="416565597" sldId="1150"/>
        </pc:sldMkLst>
      </pc:sldChg>
      <pc:sldChg chg="del">
        <pc:chgData name="Hamlet Markarian" userId="4926d2b407f31d77" providerId="LiveId" clId="{AEAA026E-F0D4-4F9B-9A2E-4E0560F6CD01}" dt="2020-04-15T07:20:18.270" v="1795" actId="2696"/>
        <pc:sldMkLst>
          <pc:docMk/>
          <pc:sldMk cId="360659073" sldId="1151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236263591" sldId="1170"/>
        </pc:sldMkLst>
      </pc:sldChg>
      <pc:sldChg chg="del">
        <pc:chgData name="Hamlet Markarian" userId="4926d2b407f31d77" providerId="LiveId" clId="{AEAA026E-F0D4-4F9B-9A2E-4E0560F6CD01}" dt="2020-04-15T07:12:23.391" v="1716" actId="2696"/>
        <pc:sldMkLst>
          <pc:docMk/>
          <pc:sldMk cId="2108028790" sldId="1172"/>
        </pc:sldMkLst>
      </pc:sldChg>
      <pc:sldChg chg="del">
        <pc:chgData name="Hamlet Markarian" userId="4926d2b407f31d77" providerId="LiveId" clId="{AEAA026E-F0D4-4F9B-9A2E-4E0560F6CD01}" dt="2020-04-15T07:12:57.946" v="1725" actId="2696"/>
        <pc:sldMkLst>
          <pc:docMk/>
          <pc:sldMk cId="3077084116" sldId="1173"/>
        </pc:sldMkLst>
      </pc:sldChg>
      <pc:sldChg chg="del">
        <pc:chgData name="Hamlet Markarian" userId="4926d2b407f31d77" providerId="LiveId" clId="{AEAA026E-F0D4-4F9B-9A2E-4E0560F6CD01}" dt="2020-04-15T07:14:15.473" v="1736" actId="2696"/>
        <pc:sldMkLst>
          <pc:docMk/>
          <pc:sldMk cId="1901417138" sldId="1174"/>
        </pc:sldMkLst>
      </pc:sldChg>
      <pc:sldChg chg="addSp delSp modSp">
        <pc:chgData name="Hamlet Markarian" userId="4926d2b407f31d77" providerId="LiveId" clId="{AEAA026E-F0D4-4F9B-9A2E-4E0560F6CD01}" dt="2020-04-15T07:12:30.188" v="1718" actId="478"/>
        <pc:sldMkLst>
          <pc:docMk/>
          <pc:sldMk cId="979855212" sldId="1176"/>
        </pc:sldMkLst>
        <pc:spChg chg="del">
          <ac:chgData name="Hamlet Markarian" userId="4926d2b407f31d77" providerId="LiveId" clId="{AEAA026E-F0D4-4F9B-9A2E-4E0560F6CD01}" dt="2020-04-15T07:12:28.374" v="1717" actId="478"/>
          <ac:spMkLst>
            <pc:docMk/>
            <pc:sldMk cId="979855212" sldId="1176"/>
            <ac:spMk id="2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2:30.188" v="1718" actId="478"/>
          <ac:spMkLst>
            <pc:docMk/>
            <pc:sldMk cId="979855212" sldId="1176"/>
            <ac:spMk id="16" creationId="{7E222643-11D3-4162-88E9-963C9195360D}"/>
          </ac:spMkLst>
        </pc:spChg>
      </pc:sldChg>
      <pc:sldChg chg="addSp delSp modSp">
        <pc:chgData name="Hamlet Markarian" userId="4926d2b407f31d77" providerId="LiveId" clId="{AEAA026E-F0D4-4F9B-9A2E-4E0560F6CD01}" dt="2020-04-15T07:13:06.444" v="1727" actId="478"/>
        <pc:sldMkLst>
          <pc:docMk/>
          <pc:sldMk cId="2667447176" sldId="1177"/>
        </pc:sldMkLst>
        <pc:spChg chg="del">
          <ac:chgData name="Hamlet Markarian" userId="4926d2b407f31d77" providerId="LiveId" clId="{AEAA026E-F0D4-4F9B-9A2E-4E0560F6CD01}" dt="2020-04-15T07:13:04.966" v="1726" actId="478"/>
          <ac:spMkLst>
            <pc:docMk/>
            <pc:sldMk cId="2667447176" sldId="1177"/>
            <ac:spMk id="2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3:06.444" v="1727" actId="478"/>
          <ac:spMkLst>
            <pc:docMk/>
            <pc:sldMk cId="2667447176" sldId="1177"/>
            <ac:spMk id="8" creationId="{BFF0679E-286F-41FE-8CAC-52AB60D49E08}"/>
          </ac:spMkLst>
        </pc:spChg>
      </pc:sldChg>
      <pc:sldChg chg="del">
        <pc:chgData name="Hamlet Markarian" userId="4926d2b407f31d77" providerId="LiveId" clId="{AEAA026E-F0D4-4F9B-9A2E-4E0560F6CD01}" dt="2020-04-15T07:14:15.473" v="1736" actId="2696"/>
        <pc:sldMkLst>
          <pc:docMk/>
          <pc:sldMk cId="1331908826" sldId="1178"/>
        </pc:sldMkLst>
      </pc:sldChg>
      <pc:sldChg chg="del">
        <pc:chgData name="Hamlet Markarian" userId="4926d2b407f31d77" providerId="LiveId" clId="{AEAA026E-F0D4-4F9B-9A2E-4E0560F6CD01}" dt="2020-04-15T07:13:40.100" v="1731" actId="2696"/>
        <pc:sldMkLst>
          <pc:docMk/>
          <pc:sldMk cId="3413903607" sldId="1180"/>
        </pc:sldMkLst>
      </pc:sldChg>
      <pc:sldChg chg="addSp delSp modSp">
        <pc:chgData name="Hamlet Markarian" userId="4926d2b407f31d77" providerId="LiveId" clId="{AEAA026E-F0D4-4F9B-9A2E-4E0560F6CD01}" dt="2020-04-15T07:13:51.933" v="1733" actId="478"/>
        <pc:sldMkLst>
          <pc:docMk/>
          <pc:sldMk cId="2839313530" sldId="1181"/>
        </pc:sldMkLst>
        <pc:spChg chg="del">
          <ac:chgData name="Hamlet Markarian" userId="4926d2b407f31d77" providerId="LiveId" clId="{AEAA026E-F0D4-4F9B-9A2E-4E0560F6CD01}" dt="2020-04-15T07:13:48.928" v="1732" actId="478"/>
          <ac:spMkLst>
            <pc:docMk/>
            <pc:sldMk cId="2839313530" sldId="1181"/>
            <ac:spMk id="2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3:51.933" v="1733" actId="478"/>
          <ac:spMkLst>
            <pc:docMk/>
            <pc:sldMk cId="2839313530" sldId="1181"/>
            <ac:spMk id="8" creationId="{F9BDCBE8-2907-4D49-8953-CF97D7E654AB}"/>
          </ac:spMkLst>
        </pc:spChg>
        <pc:spChg chg="del">
          <ac:chgData name="Hamlet Markarian" userId="4926d2b407f31d77" providerId="LiveId" clId="{AEAA026E-F0D4-4F9B-9A2E-4E0560F6CD01}" dt="2020-04-15T07:13:48.928" v="1732" actId="478"/>
          <ac:spMkLst>
            <pc:docMk/>
            <pc:sldMk cId="2839313530" sldId="1181"/>
            <ac:spMk id="10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3:51.933" v="1733" actId="478"/>
          <ac:spMkLst>
            <pc:docMk/>
            <pc:sldMk cId="2839313530" sldId="1181"/>
            <ac:spMk id="11" creationId="{763B1BEF-2626-423E-A0D1-652E288886EA}"/>
          </ac:spMkLst>
        </pc:spChg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2878061421" sldId="1183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883950464" sldId="1212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507573370" sldId="1213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2962635203" sldId="1214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1502347917" sldId="1215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952492716" sldId="1216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2361529151" sldId="1217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3383901775" sldId="1219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1851856192" sldId="1220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1950368406" sldId="1221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3973976610" sldId="1222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2198599937" sldId="1223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3139571895" sldId="1224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2923177873" sldId="1225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1812537151" sldId="1226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3101686273" sldId="1227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1222871101" sldId="1228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4205872661" sldId="1229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3934756197" sldId="1230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105295432" sldId="1231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528184989" sldId="1232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3735839382" sldId="1233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390850266" sldId="1234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3334440638" sldId="1235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3454336975" sldId="1237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4168695428" sldId="1238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2420742019" sldId="1239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3992165065" sldId="1240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3323406256" sldId="1241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329445249" sldId="1242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2501365442" sldId="1243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3075296258" sldId="1244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1772031383" sldId="1245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2784640695" sldId="1246"/>
        </pc:sldMkLst>
      </pc:sldChg>
      <pc:sldChg chg="del">
        <pc:chgData name="Hamlet Markarian" userId="4926d2b407f31d77" providerId="LiveId" clId="{AEAA026E-F0D4-4F9B-9A2E-4E0560F6CD01}" dt="2020-04-15T07:26:49.922" v="1840" actId="2696"/>
        <pc:sldMkLst>
          <pc:docMk/>
          <pc:sldMk cId="2723590171" sldId="1247"/>
        </pc:sldMkLst>
      </pc:sldChg>
      <pc:sldChg chg="addSp delSp modSp">
        <pc:chgData name="Hamlet Markarian" userId="4926d2b407f31d77" providerId="LiveId" clId="{AEAA026E-F0D4-4F9B-9A2E-4E0560F6CD01}" dt="2020-04-15T07:15:52.982" v="1751" actId="478"/>
        <pc:sldMkLst>
          <pc:docMk/>
          <pc:sldMk cId="3894490242" sldId="1249"/>
        </pc:sldMkLst>
        <pc:spChg chg="add del mod">
          <ac:chgData name="Hamlet Markarian" userId="4926d2b407f31d77" providerId="LiveId" clId="{AEAA026E-F0D4-4F9B-9A2E-4E0560F6CD01}" dt="2020-04-15T07:15:52.982" v="1751" actId="478"/>
          <ac:spMkLst>
            <pc:docMk/>
            <pc:sldMk cId="3894490242" sldId="1249"/>
            <ac:spMk id="3" creationId="{7ADA42C2-D3DD-4EAA-BDB2-12CFFD8F71FA}"/>
          </ac:spMkLst>
        </pc:spChg>
        <pc:spChg chg="del">
          <ac:chgData name="Hamlet Markarian" userId="4926d2b407f31d77" providerId="LiveId" clId="{AEAA026E-F0D4-4F9B-9A2E-4E0560F6CD01}" dt="2020-04-15T07:15:51.294" v="1750" actId="478"/>
          <ac:spMkLst>
            <pc:docMk/>
            <pc:sldMk cId="3894490242" sldId="1249"/>
            <ac:spMk id="39" creationId="{00000000-0000-0000-0000-000000000000}"/>
          </ac:spMkLst>
        </pc:spChg>
      </pc:sldChg>
      <pc:sldChg chg="del">
        <pc:chgData name="Hamlet Markarian" userId="4926d2b407f31d77" providerId="LiveId" clId="{AEAA026E-F0D4-4F9B-9A2E-4E0560F6CD01}" dt="2020-04-15T07:15:45.949" v="1749" actId="2696"/>
        <pc:sldMkLst>
          <pc:docMk/>
          <pc:sldMk cId="3004227155" sldId="1250"/>
        </pc:sldMkLst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3175975875" sldId="1252"/>
        </pc:sldMkLst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103322609" sldId="1253"/>
        </pc:sldMkLst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3092160207" sldId="1254"/>
        </pc:sldMkLst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3231104865" sldId="1255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007174377" sldId="1256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4062858088" sldId="1257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219904778" sldId="1258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361865576" sldId="1259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96270818" sldId="1260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129639971" sldId="1261"/>
        </pc:sldMkLst>
      </pc:sldChg>
      <pc:sldChg chg="del">
        <pc:chgData name="Hamlet Markarian" userId="4926d2b407f31d77" providerId="LiveId" clId="{AEAA026E-F0D4-4F9B-9A2E-4E0560F6CD01}" dt="2020-04-15T07:10:40.417" v="1692" actId="2696"/>
        <pc:sldMkLst>
          <pc:docMk/>
          <pc:sldMk cId="2754048259" sldId="1263"/>
        </pc:sldMkLst>
      </pc:sldChg>
      <pc:sldChg chg="addSp delSp modSp">
        <pc:chgData name="Hamlet Markarian" userId="4926d2b407f31d77" providerId="LiveId" clId="{AEAA026E-F0D4-4F9B-9A2E-4E0560F6CD01}" dt="2020-04-15T07:11:40.349" v="1708" actId="478"/>
        <pc:sldMkLst>
          <pc:docMk/>
          <pc:sldMk cId="1798505339" sldId="1264"/>
        </pc:sldMkLst>
        <pc:spChg chg="del">
          <ac:chgData name="Hamlet Markarian" userId="4926d2b407f31d77" providerId="LiveId" clId="{AEAA026E-F0D4-4F9B-9A2E-4E0560F6CD01}" dt="2020-04-15T07:11:38.375" v="1707" actId="478"/>
          <ac:spMkLst>
            <pc:docMk/>
            <pc:sldMk cId="1798505339" sldId="1264"/>
            <ac:spMk id="2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1:40.349" v="1708" actId="478"/>
          <ac:spMkLst>
            <pc:docMk/>
            <pc:sldMk cId="1798505339" sldId="1264"/>
            <ac:spMk id="6" creationId="{32BB92BC-4162-4DF5-B8D5-BD28F8B62B10}"/>
          </ac:spMkLst>
        </pc:spChg>
      </pc:sldChg>
      <pc:sldChg chg="del">
        <pc:chgData name="Hamlet Markarian" userId="4926d2b407f31d77" providerId="LiveId" clId="{AEAA026E-F0D4-4F9B-9A2E-4E0560F6CD01}" dt="2020-04-15T07:15:14.946" v="1745" actId="2696"/>
        <pc:sldMkLst>
          <pc:docMk/>
          <pc:sldMk cId="2348020505" sldId="1266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2148790776" sldId="1272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767198622" sldId="1277"/>
        </pc:sldMkLst>
      </pc:sldChg>
      <pc:sldChg chg="del">
        <pc:chgData name="Hamlet Markarian" userId="4926d2b407f31d77" providerId="LiveId" clId="{AEAA026E-F0D4-4F9B-9A2E-4E0560F6CD01}" dt="2020-04-15T07:25:10.739" v="1830" actId="2696"/>
        <pc:sldMkLst>
          <pc:docMk/>
          <pc:sldMk cId="2450353588" sldId="1279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36276921" sldId="1280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83145989" sldId="1281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1599070991" sldId="1283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2059985683" sldId="1284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2822687743" sldId="1285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719673475" sldId="1286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1714209049" sldId="1287"/>
        </pc:sldMkLst>
      </pc:sldChg>
      <pc:sldChg chg="del">
        <pc:chgData name="Hamlet Markarian" userId="4926d2b407f31d77" providerId="LiveId" clId="{AEAA026E-F0D4-4F9B-9A2E-4E0560F6CD01}" dt="2020-04-15T07:14:56.016" v="1742" actId="2696"/>
        <pc:sldMkLst>
          <pc:docMk/>
          <pc:sldMk cId="4183584940" sldId="1288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2529240813" sldId="1289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2958999199" sldId="1290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294669152" sldId="1291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3750058867" sldId="1292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2447196917" sldId="1293"/>
        </pc:sldMkLst>
      </pc:sldChg>
      <pc:sldChg chg="del">
        <pc:chgData name="Hamlet Markarian" userId="4926d2b407f31d77" providerId="LiveId" clId="{AEAA026E-F0D4-4F9B-9A2E-4E0560F6CD01}" dt="2020-04-15T07:20:45.856" v="1801" actId="2696"/>
        <pc:sldMkLst>
          <pc:docMk/>
          <pc:sldMk cId="3215797907" sldId="1296"/>
        </pc:sldMkLst>
      </pc:sldChg>
      <pc:sldChg chg="del">
        <pc:chgData name="Hamlet Markarian" userId="4926d2b407f31d77" providerId="LiveId" clId="{AEAA026E-F0D4-4F9B-9A2E-4E0560F6CD01}" dt="2020-04-15T07:12:09.062" v="1713" actId="2696"/>
        <pc:sldMkLst>
          <pc:docMk/>
          <pc:sldMk cId="1602319236" sldId="1299"/>
        </pc:sldMkLst>
      </pc:sldChg>
      <pc:sldChg chg="del">
        <pc:chgData name="Hamlet Markarian" userId="4926d2b407f31d77" providerId="LiveId" clId="{AEAA026E-F0D4-4F9B-9A2E-4E0560F6CD01}" dt="2020-04-15T07:26:49.922" v="1840" actId="2696"/>
        <pc:sldMkLst>
          <pc:docMk/>
          <pc:sldMk cId="4288867725" sldId="1303"/>
        </pc:sldMkLst>
      </pc:sldChg>
      <pc:sldChg chg="del">
        <pc:chgData name="Hamlet Markarian" userId="4926d2b407f31d77" providerId="LiveId" clId="{AEAA026E-F0D4-4F9B-9A2E-4E0560F6CD01}" dt="2020-04-15T07:26:49.922" v="1840" actId="2696"/>
        <pc:sldMkLst>
          <pc:docMk/>
          <pc:sldMk cId="413774456" sldId="1304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54187997" sldId="1305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2676185214" sldId="1306"/>
        </pc:sldMkLst>
      </pc:sldChg>
      <pc:sldChg chg="del">
        <pc:chgData name="Hamlet Markarian" userId="4926d2b407f31d77" providerId="LiveId" clId="{AEAA026E-F0D4-4F9B-9A2E-4E0560F6CD01}" dt="2020-04-15T07:26:23.563" v="1838" actId="2696"/>
        <pc:sldMkLst>
          <pc:docMk/>
          <pc:sldMk cId="3262817030" sldId="1307"/>
        </pc:sldMkLst>
      </pc:sldChg>
      <pc:sldChg chg="del">
        <pc:chgData name="Hamlet Markarian" userId="4926d2b407f31d77" providerId="LiveId" clId="{AEAA026E-F0D4-4F9B-9A2E-4E0560F6CD01}" dt="2020-04-15T07:26:49.922" v="1840" actId="2696"/>
        <pc:sldMkLst>
          <pc:docMk/>
          <pc:sldMk cId="314029539" sldId="1310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1213429948" sldId="1311"/>
        </pc:sldMkLst>
      </pc:sldChg>
      <pc:sldChg chg="del">
        <pc:chgData name="Hamlet Markarian" userId="4926d2b407f31d77" providerId="LiveId" clId="{AEAA026E-F0D4-4F9B-9A2E-4E0560F6CD01}" dt="2020-04-15T07:26:23.563" v="1838" actId="2696"/>
        <pc:sldMkLst>
          <pc:docMk/>
          <pc:sldMk cId="961872870" sldId="1313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1115305140" sldId="1314"/>
        </pc:sldMkLst>
      </pc:sldChg>
      <pc:sldChg chg="del">
        <pc:chgData name="Hamlet Markarian" userId="4926d2b407f31d77" providerId="LiveId" clId="{AEAA026E-F0D4-4F9B-9A2E-4E0560F6CD01}" dt="2020-04-15T07:26:23.563" v="1838" actId="2696"/>
        <pc:sldMkLst>
          <pc:docMk/>
          <pc:sldMk cId="2953435920" sldId="1315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4079145131" sldId="1317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2830669425" sldId="1318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1616315983" sldId="1319"/>
        </pc:sldMkLst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228740876" sldId="1320"/>
        </pc:sldMkLst>
      </pc:sldChg>
      <pc:sldChg chg="del">
        <pc:chgData name="Hamlet Markarian" userId="4926d2b407f31d77" providerId="LiveId" clId="{AEAA026E-F0D4-4F9B-9A2E-4E0560F6CD01}" dt="2020-04-15T07:21:16.434" v="1802" actId="2696"/>
        <pc:sldMkLst>
          <pc:docMk/>
          <pc:sldMk cId="2799870458" sldId="1321"/>
        </pc:sldMkLst>
      </pc:sldChg>
      <pc:sldChg chg="del">
        <pc:chgData name="Hamlet Markarian" userId="4926d2b407f31d77" providerId="LiveId" clId="{AEAA026E-F0D4-4F9B-9A2E-4E0560F6CD01}" dt="2020-04-15T07:21:16.434" v="1802" actId="2696"/>
        <pc:sldMkLst>
          <pc:docMk/>
          <pc:sldMk cId="475559641" sldId="1322"/>
        </pc:sldMkLst>
      </pc:sldChg>
      <pc:sldChg chg="del">
        <pc:chgData name="Hamlet Markarian" userId="4926d2b407f31d77" providerId="LiveId" clId="{AEAA026E-F0D4-4F9B-9A2E-4E0560F6CD01}" dt="2020-04-15T07:21:16.434" v="1802" actId="2696"/>
        <pc:sldMkLst>
          <pc:docMk/>
          <pc:sldMk cId="1318438887" sldId="1323"/>
        </pc:sldMkLst>
      </pc:sldChg>
      <pc:sldChg chg="del">
        <pc:chgData name="Hamlet Markarian" userId="4926d2b407f31d77" providerId="LiveId" clId="{AEAA026E-F0D4-4F9B-9A2E-4E0560F6CD01}" dt="2020-04-15T07:11:48.934" v="1709" actId="2696"/>
        <pc:sldMkLst>
          <pc:docMk/>
          <pc:sldMk cId="586120904" sldId="1324"/>
        </pc:sldMkLst>
      </pc:sldChg>
      <pc:sldChg chg="addSp delSp modSp">
        <pc:chgData name="Hamlet Markarian" userId="4926d2b407f31d77" providerId="LiveId" clId="{AEAA026E-F0D4-4F9B-9A2E-4E0560F6CD01}" dt="2020-04-15T07:12:16.637" v="1715" actId="478"/>
        <pc:sldMkLst>
          <pc:docMk/>
          <pc:sldMk cId="649956441" sldId="1325"/>
        </pc:sldMkLst>
        <pc:spChg chg="del">
          <ac:chgData name="Hamlet Markarian" userId="4926d2b407f31d77" providerId="LiveId" clId="{AEAA026E-F0D4-4F9B-9A2E-4E0560F6CD01}" dt="2020-04-15T07:12:13.768" v="1714" actId="478"/>
          <ac:spMkLst>
            <pc:docMk/>
            <pc:sldMk cId="649956441" sldId="1325"/>
            <ac:spMk id="3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2:16.637" v="1715" actId="478"/>
          <ac:spMkLst>
            <pc:docMk/>
            <pc:sldMk cId="649956441" sldId="1325"/>
            <ac:spMk id="12" creationId="{203D5987-5574-466A-83AA-1C45D6814B5C}"/>
          </ac:spMkLst>
        </pc:spChg>
        <pc:spChg chg="del">
          <ac:chgData name="Hamlet Markarian" userId="4926d2b407f31d77" providerId="LiveId" clId="{AEAA026E-F0D4-4F9B-9A2E-4E0560F6CD01}" dt="2020-04-15T07:12:13.768" v="1714" actId="478"/>
          <ac:spMkLst>
            <pc:docMk/>
            <pc:sldMk cId="649956441" sldId="1325"/>
            <ac:spMk id="34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2:16.637" v="1715" actId="478"/>
          <ac:spMkLst>
            <pc:docMk/>
            <pc:sldMk cId="649956441" sldId="1325"/>
            <ac:spMk id="39" creationId="{132F03D2-DB3C-47E8-A52C-4100417E9114}"/>
          </ac:spMkLst>
        </pc:spChg>
      </pc:sldChg>
      <pc:sldChg chg="del">
        <pc:chgData name="Hamlet Markarian" userId="4926d2b407f31d77" providerId="LiveId" clId="{AEAA026E-F0D4-4F9B-9A2E-4E0560F6CD01}" dt="2020-04-15T07:21:16.434" v="1802" actId="2696"/>
        <pc:sldMkLst>
          <pc:docMk/>
          <pc:sldMk cId="2922230248" sldId="1327"/>
        </pc:sldMkLst>
      </pc:sldChg>
      <pc:sldChg chg="del">
        <pc:chgData name="Hamlet Markarian" userId="4926d2b407f31d77" providerId="LiveId" clId="{AEAA026E-F0D4-4F9B-9A2E-4E0560F6CD01}" dt="2020-04-15T07:21:16.434" v="1802" actId="2696"/>
        <pc:sldMkLst>
          <pc:docMk/>
          <pc:sldMk cId="901685576" sldId="1328"/>
        </pc:sldMkLst>
      </pc:sldChg>
      <pc:sldChg chg="del">
        <pc:chgData name="Hamlet Markarian" userId="4926d2b407f31d77" providerId="LiveId" clId="{AEAA026E-F0D4-4F9B-9A2E-4E0560F6CD01}" dt="2020-04-15T07:26:49.922" v="1840" actId="2696"/>
        <pc:sldMkLst>
          <pc:docMk/>
          <pc:sldMk cId="45738465" sldId="1329"/>
        </pc:sldMkLst>
      </pc:sldChg>
      <pc:sldChg chg="addSp delSp modSp">
        <pc:chgData name="Hamlet Markarian" userId="4926d2b407f31d77" providerId="LiveId" clId="{AEAA026E-F0D4-4F9B-9A2E-4E0560F6CD01}" dt="2020-04-15T07:12:03.634" v="1712" actId="478"/>
        <pc:sldMkLst>
          <pc:docMk/>
          <pc:sldMk cId="1251905945" sldId="1330"/>
        </pc:sldMkLst>
        <pc:spChg chg="del">
          <ac:chgData name="Hamlet Markarian" userId="4926d2b407f31d77" providerId="LiveId" clId="{AEAA026E-F0D4-4F9B-9A2E-4E0560F6CD01}" dt="2020-04-15T07:11:56.374" v="1710" actId="478"/>
          <ac:spMkLst>
            <pc:docMk/>
            <pc:sldMk cId="1251905945" sldId="1330"/>
            <ac:spMk id="7" creationId="{00000000-0000-0000-0000-000000000000}"/>
          </ac:spMkLst>
        </pc:spChg>
        <pc:spChg chg="del">
          <ac:chgData name="Hamlet Markarian" userId="4926d2b407f31d77" providerId="LiveId" clId="{AEAA026E-F0D4-4F9B-9A2E-4E0560F6CD01}" dt="2020-04-15T07:12:00.868" v="1711" actId="478"/>
          <ac:spMkLst>
            <pc:docMk/>
            <pc:sldMk cId="1251905945" sldId="1330"/>
            <ac:spMk id="12" creationId="{00000000-0000-0000-0000-000000000000}"/>
          </ac:spMkLst>
        </pc:spChg>
        <pc:spChg chg="add del mod">
          <ac:chgData name="Hamlet Markarian" userId="4926d2b407f31d77" providerId="LiveId" clId="{AEAA026E-F0D4-4F9B-9A2E-4E0560F6CD01}" dt="2020-04-15T07:12:00.868" v="1711" actId="478"/>
          <ac:spMkLst>
            <pc:docMk/>
            <pc:sldMk cId="1251905945" sldId="1330"/>
            <ac:spMk id="13" creationId="{39609159-CD95-4A3C-B816-247C043BB2F0}"/>
          </ac:spMkLst>
        </pc:spChg>
        <pc:spChg chg="add del mod">
          <ac:chgData name="Hamlet Markarian" userId="4926d2b407f31d77" providerId="LiveId" clId="{AEAA026E-F0D4-4F9B-9A2E-4E0560F6CD01}" dt="2020-04-15T07:12:03.634" v="1712" actId="478"/>
          <ac:spMkLst>
            <pc:docMk/>
            <pc:sldMk cId="1251905945" sldId="1330"/>
            <ac:spMk id="15" creationId="{A43465B2-3581-4399-A3DF-14540F3F8FE0}"/>
          </ac:spMkLst>
        </pc:spChg>
      </pc:sldChg>
      <pc:sldChg chg="del">
        <pc:chgData name="Hamlet Markarian" userId="4926d2b407f31d77" providerId="LiveId" clId="{AEAA026E-F0D4-4F9B-9A2E-4E0560F6CD01}" dt="2020-04-15T07:27:03.710" v="1841" actId="2696"/>
        <pc:sldMkLst>
          <pc:docMk/>
          <pc:sldMk cId="2195601716" sldId="1331"/>
        </pc:sldMkLst>
      </pc:sldChg>
      <pc:sldChg chg="del">
        <pc:chgData name="Hamlet Markarian" userId="4926d2b407f31d77" providerId="LiveId" clId="{AEAA026E-F0D4-4F9B-9A2E-4E0560F6CD01}" dt="2020-04-15T07:21:16.434" v="1802" actId="2696"/>
        <pc:sldMkLst>
          <pc:docMk/>
          <pc:sldMk cId="3904041785" sldId="1332"/>
        </pc:sldMkLst>
      </pc:sldChg>
      <pc:sldChg chg="del">
        <pc:chgData name="Hamlet Markarian" userId="4926d2b407f31d77" providerId="LiveId" clId="{AEAA026E-F0D4-4F9B-9A2E-4E0560F6CD01}" dt="2020-04-15T07:21:16.434" v="1802" actId="2696"/>
        <pc:sldMkLst>
          <pc:docMk/>
          <pc:sldMk cId="878306283" sldId="1333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202861360" sldId="1334"/>
        </pc:sldMkLst>
      </pc:sldChg>
      <pc:sldChg chg="addSp modSp">
        <pc:chgData name="Hamlet Markarian" userId="4926d2b407f31d77" providerId="LiveId" clId="{AEAA026E-F0D4-4F9B-9A2E-4E0560F6CD01}" dt="2020-04-16T16:47:01.586" v="3549" actId="2711"/>
        <pc:sldMkLst>
          <pc:docMk/>
          <pc:sldMk cId="1488022321" sldId="1336"/>
        </pc:sldMkLst>
        <pc:spChg chg="mod">
          <ac:chgData name="Hamlet Markarian" userId="4926d2b407f31d77" providerId="LiveId" clId="{AEAA026E-F0D4-4F9B-9A2E-4E0560F6CD01}" dt="2020-04-16T16:47:01.586" v="3549" actId="2711"/>
          <ac:spMkLst>
            <pc:docMk/>
            <pc:sldMk cId="1488022321" sldId="1336"/>
            <ac:spMk id="3" creationId="{00000000-0000-0000-0000-000000000000}"/>
          </ac:spMkLst>
        </pc:spChg>
        <pc:spChg chg="add mod">
          <ac:chgData name="Hamlet Markarian" userId="4926d2b407f31d77" providerId="LiveId" clId="{AEAA026E-F0D4-4F9B-9A2E-4E0560F6CD01}" dt="2020-04-16T16:46:32.151" v="3535" actId="571"/>
          <ac:spMkLst>
            <pc:docMk/>
            <pc:sldMk cId="1488022321" sldId="1336"/>
            <ac:spMk id="11" creationId="{4007CE39-8FEA-4CFD-8101-30D59A7FF4CC}"/>
          </ac:spMkLst>
        </pc:spChg>
        <pc:spChg chg="mod">
          <ac:chgData name="Hamlet Markarian" userId="4926d2b407f31d77" providerId="LiveId" clId="{AEAA026E-F0D4-4F9B-9A2E-4E0560F6CD01}" dt="2020-04-16T11:57:19.987" v="1957" actId="207"/>
          <ac:spMkLst>
            <pc:docMk/>
            <pc:sldMk cId="1488022321" sldId="1336"/>
            <ac:spMk id="14" creationId="{8C0A38DE-7E13-4312-9AFA-866AA71C4C95}"/>
          </ac:spMkLst>
        </pc:spChg>
      </pc:sldChg>
      <pc:sldChg chg="del">
        <pc:chgData name="Hamlet Markarian" userId="4926d2b407f31d77" providerId="LiveId" clId="{AEAA026E-F0D4-4F9B-9A2E-4E0560F6CD01}" dt="2020-04-15T07:18:59.110" v="1782" actId="2696"/>
        <pc:sldMkLst>
          <pc:docMk/>
          <pc:sldMk cId="3455644953" sldId="1338"/>
        </pc:sldMkLst>
      </pc:sldChg>
      <pc:sldChg chg="del">
        <pc:chgData name="Hamlet Markarian" userId="4926d2b407f31d77" providerId="LiveId" clId="{AEAA026E-F0D4-4F9B-9A2E-4E0560F6CD01}" dt="2020-04-15T07:21:16.434" v="1802" actId="2696"/>
        <pc:sldMkLst>
          <pc:docMk/>
          <pc:sldMk cId="1351890457" sldId="1339"/>
        </pc:sldMkLst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1645447987" sldId="1340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1938350380" sldId="1341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402564168" sldId="1342"/>
        </pc:sldMkLst>
      </pc:sldChg>
      <pc:sldChg chg="del">
        <pc:chgData name="Hamlet Markarian" userId="4926d2b407f31d77" providerId="LiveId" clId="{AEAA026E-F0D4-4F9B-9A2E-4E0560F6CD01}" dt="2020-04-15T07:23:55.989" v="1819" actId="18676"/>
        <pc:sldMkLst>
          <pc:docMk/>
          <pc:sldMk cId="392922321" sldId="1343"/>
        </pc:sldMkLst>
      </pc:sldChg>
      <pc:sldChg chg="del">
        <pc:chgData name="Hamlet Markarian" userId="4926d2b407f31d77" providerId="LiveId" clId="{AEAA026E-F0D4-4F9B-9A2E-4E0560F6CD01}" dt="2020-04-15T07:28:34.684" v="1847" actId="2696"/>
        <pc:sldMkLst>
          <pc:docMk/>
          <pc:sldMk cId="2782061279" sldId="1344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4228903977" sldId="1345"/>
        </pc:sldMkLst>
      </pc:sldChg>
      <pc:sldChg chg="del">
        <pc:chgData name="Hamlet Markarian" userId="4926d2b407f31d77" providerId="LiveId" clId="{AEAA026E-F0D4-4F9B-9A2E-4E0560F6CD01}" dt="2020-04-15T07:16:03.598" v="1752" actId="2696"/>
        <pc:sldMkLst>
          <pc:docMk/>
          <pc:sldMk cId="2678155321" sldId="1346"/>
        </pc:sldMkLst>
      </pc:sldChg>
      <pc:sldChg chg="del">
        <pc:chgData name="Hamlet Markarian" userId="4926d2b407f31d77" providerId="LiveId" clId="{AEAA026E-F0D4-4F9B-9A2E-4E0560F6CD01}" dt="2020-04-15T07:17:39.092" v="1767" actId="2696"/>
        <pc:sldMkLst>
          <pc:docMk/>
          <pc:sldMk cId="2642746228" sldId="1347"/>
        </pc:sldMkLst>
      </pc:sldChg>
      <pc:sldChg chg="addSp delSp modSp delAnim">
        <pc:chgData name="Hamlet Markarian" userId="4926d2b407f31d77" providerId="LiveId" clId="{AEAA026E-F0D4-4F9B-9A2E-4E0560F6CD01}" dt="2020-04-15T07:17:46.845" v="1769" actId="478"/>
        <pc:sldMkLst>
          <pc:docMk/>
          <pc:sldMk cId="2128745724" sldId="1348"/>
        </pc:sldMkLst>
        <pc:spChg chg="add del mod">
          <ac:chgData name="Hamlet Markarian" userId="4926d2b407f31d77" providerId="LiveId" clId="{AEAA026E-F0D4-4F9B-9A2E-4E0560F6CD01}" dt="2020-04-15T07:17:46.845" v="1769" actId="478"/>
          <ac:spMkLst>
            <pc:docMk/>
            <pc:sldMk cId="2128745724" sldId="1348"/>
            <ac:spMk id="3" creationId="{728F4EB2-F147-49CC-A65A-935F3AC6976A}"/>
          </ac:spMkLst>
        </pc:spChg>
        <pc:spChg chg="del">
          <ac:chgData name="Hamlet Markarian" userId="4926d2b407f31d77" providerId="LiveId" clId="{AEAA026E-F0D4-4F9B-9A2E-4E0560F6CD01}" dt="2020-04-15T07:17:44.863" v="1768" actId="478"/>
          <ac:spMkLst>
            <pc:docMk/>
            <pc:sldMk cId="2128745724" sldId="1348"/>
            <ac:spMk id="61" creationId="{00000000-0000-0000-0000-000000000000}"/>
          </ac:spMkLst>
        </pc:spChg>
        <pc:spChg chg="del">
          <ac:chgData name="Hamlet Markarian" userId="4926d2b407f31d77" providerId="LiveId" clId="{AEAA026E-F0D4-4F9B-9A2E-4E0560F6CD01}" dt="2020-04-15T07:17:44.863" v="1768" actId="478"/>
          <ac:spMkLst>
            <pc:docMk/>
            <pc:sldMk cId="2128745724" sldId="1348"/>
            <ac:spMk id="62" creationId="{00000000-0000-0000-0000-000000000000}"/>
          </ac:spMkLst>
        </pc:spChg>
        <pc:spChg chg="del">
          <ac:chgData name="Hamlet Markarian" userId="4926d2b407f31d77" providerId="LiveId" clId="{AEAA026E-F0D4-4F9B-9A2E-4E0560F6CD01}" dt="2020-04-15T07:17:44.863" v="1768" actId="478"/>
          <ac:spMkLst>
            <pc:docMk/>
            <pc:sldMk cId="2128745724" sldId="1348"/>
            <ac:spMk id="63" creationId="{00000000-0000-0000-0000-000000000000}"/>
          </ac:spMkLst>
        </pc:spChg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2224248913" sldId="1349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200866140" sldId="1350"/>
        </pc:sldMkLst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183186525" sldId="1351"/>
        </pc:sldMkLst>
      </pc:sldChg>
      <pc:sldChg chg="del">
        <pc:chgData name="Hamlet Markarian" userId="4926d2b407f31d77" providerId="LiveId" clId="{AEAA026E-F0D4-4F9B-9A2E-4E0560F6CD01}" dt="2020-04-15T07:22:55.295" v="1818" actId="2696"/>
        <pc:sldMkLst>
          <pc:docMk/>
          <pc:sldMk cId="1216381460" sldId="1352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803502744" sldId="1353"/>
        </pc:sldMkLst>
      </pc:sldChg>
      <pc:sldChg chg="del">
        <pc:chgData name="Hamlet Markarian" userId="4926d2b407f31d77" providerId="LiveId" clId="{AEAA026E-F0D4-4F9B-9A2E-4E0560F6CD01}" dt="2020-04-15T07:18:59.110" v="1782" actId="2696"/>
        <pc:sldMkLst>
          <pc:docMk/>
          <pc:sldMk cId="1840817922" sldId="1354"/>
        </pc:sldMkLst>
      </pc:sldChg>
      <pc:sldChg chg="del">
        <pc:chgData name="Hamlet Markarian" userId="4926d2b407f31d77" providerId="LiveId" clId="{AEAA026E-F0D4-4F9B-9A2E-4E0560F6CD01}" dt="2020-04-15T07:18:59.110" v="1782" actId="2696"/>
        <pc:sldMkLst>
          <pc:docMk/>
          <pc:sldMk cId="1184823888" sldId="1355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3021399217" sldId="1356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37960484" sldId="1357"/>
        </pc:sldMkLst>
      </pc:sldChg>
      <pc:sldChg chg="del">
        <pc:chgData name="Hamlet Markarian" userId="4926d2b407f31d77" providerId="LiveId" clId="{AEAA026E-F0D4-4F9B-9A2E-4E0560F6CD01}" dt="2020-04-15T07:26:35.427" v="1839" actId="18676"/>
        <pc:sldMkLst>
          <pc:docMk/>
          <pc:sldMk cId="1397661756" sldId="1358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339868965" sldId="1359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937400270" sldId="1360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4012371606" sldId="1361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525218474" sldId="1362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2108277265" sldId="1363"/>
        </pc:sldMkLst>
      </pc:sldChg>
      <pc:sldChg chg="del">
        <pc:chgData name="Hamlet Markarian" userId="4926d2b407f31d77" providerId="LiveId" clId="{AEAA026E-F0D4-4F9B-9A2E-4E0560F6CD01}" dt="2020-04-15T07:24:31.014" v="1820" actId="2696"/>
        <pc:sldMkLst>
          <pc:docMk/>
          <pc:sldMk cId="3045595330" sldId="1364"/>
        </pc:sldMkLst>
      </pc:sldChg>
      <pc:sldChg chg="del">
        <pc:chgData name="Hamlet Markarian" userId="4926d2b407f31d77" providerId="LiveId" clId="{AEAA026E-F0D4-4F9B-9A2E-4E0560F6CD01}" dt="2020-04-15T07:09:26.369" v="1684" actId="2696"/>
        <pc:sldMkLst>
          <pc:docMk/>
          <pc:sldMk cId="2738973121" sldId="1367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1631524182" sldId="1368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170697460" sldId="1369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1988968666" sldId="1370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3254388103" sldId="1371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2461048925" sldId="1372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313842614" sldId="1373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864431597" sldId="1374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224416810" sldId="1375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1522003359" sldId="1376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1318807458" sldId="1377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3119484638" sldId="1378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297960566" sldId="1379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3305312994" sldId="1382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3925292832" sldId="1384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2009576548" sldId="1385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1548620322" sldId="1390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3824055172" sldId="1391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403226684" sldId="1392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3553576514" sldId="1393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892897399" sldId="1394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1652827124" sldId="1395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3119583753" sldId="1396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1104842095" sldId="1397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3109706215" sldId="1398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3969184013" sldId="1399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1737673921" sldId="1400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3713920260" sldId="1401"/>
        </pc:sldMkLst>
      </pc:sldChg>
      <pc:sldChg chg="del">
        <pc:chgData name="Hamlet Markarian" userId="4926d2b407f31d77" providerId="LiveId" clId="{AEAA026E-F0D4-4F9B-9A2E-4E0560F6CD01}" dt="2020-04-15T07:09:16.836" v="1683" actId="2696"/>
        <pc:sldMkLst>
          <pc:docMk/>
          <pc:sldMk cId="3914734035" sldId="1402"/>
        </pc:sldMkLst>
      </pc:sldChg>
      <pc:sldChg chg="del">
        <pc:chgData name="Hamlet Markarian" userId="4926d2b407f31d77" providerId="LiveId" clId="{AEAA026E-F0D4-4F9B-9A2E-4E0560F6CD01}" dt="2020-04-15T07:09:16.836" v="1683" actId="2696"/>
        <pc:sldMkLst>
          <pc:docMk/>
          <pc:sldMk cId="3460772118" sldId="1403"/>
        </pc:sldMkLst>
      </pc:sldChg>
      <pc:sldChg chg="del">
        <pc:chgData name="Hamlet Markarian" userId="4926d2b407f31d77" providerId="LiveId" clId="{AEAA026E-F0D4-4F9B-9A2E-4E0560F6CD01}" dt="2020-04-15T07:09:16.836" v="1683" actId="2696"/>
        <pc:sldMkLst>
          <pc:docMk/>
          <pc:sldMk cId="3211837953" sldId="1404"/>
        </pc:sldMkLst>
      </pc:sldChg>
      <pc:sldChg chg="del">
        <pc:chgData name="Hamlet Markarian" userId="4926d2b407f31d77" providerId="LiveId" clId="{AEAA026E-F0D4-4F9B-9A2E-4E0560F6CD01}" dt="2020-04-15T07:09:16.836" v="1683" actId="2696"/>
        <pc:sldMkLst>
          <pc:docMk/>
          <pc:sldMk cId="1880581482" sldId="1405"/>
        </pc:sldMkLst>
      </pc:sldChg>
      <pc:sldChg chg="del">
        <pc:chgData name="Hamlet Markarian" userId="4926d2b407f31d77" providerId="LiveId" clId="{AEAA026E-F0D4-4F9B-9A2E-4E0560F6CD01}" dt="2020-04-15T07:09:16.836" v="1683" actId="2696"/>
        <pc:sldMkLst>
          <pc:docMk/>
          <pc:sldMk cId="1369006572" sldId="1406"/>
        </pc:sldMkLst>
      </pc:sldChg>
      <pc:sldChg chg="del">
        <pc:chgData name="Hamlet Markarian" userId="4926d2b407f31d77" providerId="LiveId" clId="{AEAA026E-F0D4-4F9B-9A2E-4E0560F6CD01}" dt="2020-04-15T07:09:26.369" v="1684" actId="2696"/>
        <pc:sldMkLst>
          <pc:docMk/>
          <pc:sldMk cId="3859558201" sldId="1407"/>
        </pc:sldMkLst>
      </pc:sldChg>
      <pc:sldChg chg="del">
        <pc:chgData name="Hamlet Markarian" userId="4926d2b407f31d77" providerId="LiveId" clId="{AEAA026E-F0D4-4F9B-9A2E-4E0560F6CD01}" dt="2020-04-15T07:09:26.369" v="1684" actId="2696"/>
        <pc:sldMkLst>
          <pc:docMk/>
          <pc:sldMk cId="2385787693" sldId="1408"/>
        </pc:sldMkLst>
      </pc:sldChg>
      <pc:sldChg chg="del">
        <pc:chgData name="Hamlet Markarian" userId="4926d2b407f31d77" providerId="LiveId" clId="{AEAA026E-F0D4-4F9B-9A2E-4E0560F6CD01}" dt="2020-04-15T07:09:26.369" v="1684" actId="2696"/>
        <pc:sldMkLst>
          <pc:docMk/>
          <pc:sldMk cId="989488143" sldId="1409"/>
        </pc:sldMkLst>
      </pc:sldChg>
      <pc:sldChg chg="delSp">
        <pc:chgData name="Hamlet Markarian" userId="4926d2b407f31d77" providerId="LiveId" clId="{AEAA026E-F0D4-4F9B-9A2E-4E0560F6CD01}" dt="2020-04-15T07:09:39.788" v="1688" actId="478"/>
        <pc:sldMkLst>
          <pc:docMk/>
          <pc:sldMk cId="309895850" sldId="1410"/>
        </pc:sldMkLst>
        <pc:spChg chg="del">
          <ac:chgData name="Hamlet Markarian" userId="4926d2b407f31d77" providerId="LiveId" clId="{AEAA026E-F0D4-4F9B-9A2E-4E0560F6CD01}" dt="2020-04-15T07:09:34.021" v="1685" actId="478"/>
          <ac:spMkLst>
            <pc:docMk/>
            <pc:sldMk cId="309895850" sldId="1410"/>
            <ac:spMk id="15" creationId="{606882C6-7135-4C2B-ABB4-D7D2D7F01062}"/>
          </ac:spMkLst>
        </pc:spChg>
        <pc:spChg chg="del">
          <ac:chgData name="Hamlet Markarian" userId="4926d2b407f31d77" providerId="LiveId" clId="{AEAA026E-F0D4-4F9B-9A2E-4E0560F6CD01}" dt="2020-04-15T07:09:34.021" v="1685" actId="478"/>
          <ac:spMkLst>
            <pc:docMk/>
            <pc:sldMk cId="309895850" sldId="1410"/>
            <ac:spMk id="110" creationId="{CE317B66-72EE-48FE-90EC-7C07129FEF7D}"/>
          </ac:spMkLst>
        </pc:spChg>
        <pc:spChg chg="del">
          <ac:chgData name="Hamlet Markarian" userId="4926d2b407f31d77" providerId="LiveId" clId="{AEAA026E-F0D4-4F9B-9A2E-4E0560F6CD01}" dt="2020-04-15T07:09:34.021" v="1685" actId="478"/>
          <ac:spMkLst>
            <pc:docMk/>
            <pc:sldMk cId="309895850" sldId="1410"/>
            <ac:spMk id="111" creationId="{7696D676-72CD-4A92-9DDA-9582CFBD6C2A}"/>
          </ac:spMkLst>
        </pc:spChg>
        <pc:spChg chg="del">
          <ac:chgData name="Hamlet Markarian" userId="4926d2b407f31d77" providerId="LiveId" clId="{AEAA026E-F0D4-4F9B-9A2E-4E0560F6CD01}" dt="2020-04-15T07:09:34.021" v="1685" actId="478"/>
          <ac:spMkLst>
            <pc:docMk/>
            <pc:sldMk cId="309895850" sldId="1410"/>
            <ac:spMk id="112" creationId="{04067684-C092-4C64-A248-46B21773B73F}"/>
          </ac:spMkLst>
        </pc:spChg>
        <pc:grpChg chg="del">
          <ac:chgData name="Hamlet Markarian" userId="4926d2b407f31d77" providerId="LiveId" clId="{AEAA026E-F0D4-4F9B-9A2E-4E0560F6CD01}" dt="2020-04-15T07:09:34.021" v="1685" actId="478"/>
          <ac:grpSpMkLst>
            <pc:docMk/>
            <pc:sldMk cId="309895850" sldId="1410"/>
            <ac:grpSpMk id="70" creationId="{8874DEFA-B84B-4050-9337-F250B3194774}"/>
          </ac:grpSpMkLst>
        </pc:grpChg>
        <pc:grpChg chg="del">
          <ac:chgData name="Hamlet Markarian" userId="4926d2b407f31d77" providerId="LiveId" clId="{AEAA026E-F0D4-4F9B-9A2E-4E0560F6CD01}" dt="2020-04-15T07:09:34.021" v="1685" actId="478"/>
          <ac:grpSpMkLst>
            <pc:docMk/>
            <pc:sldMk cId="309895850" sldId="1410"/>
            <ac:grpSpMk id="81" creationId="{2CBD8179-33B6-4343-B69E-B333B8E54C4E}"/>
          </ac:grpSpMkLst>
        </pc:grpChg>
        <pc:grpChg chg="del">
          <ac:chgData name="Hamlet Markarian" userId="4926d2b407f31d77" providerId="LiveId" clId="{AEAA026E-F0D4-4F9B-9A2E-4E0560F6CD01}" dt="2020-04-15T07:09:34.021" v="1685" actId="478"/>
          <ac:grpSpMkLst>
            <pc:docMk/>
            <pc:sldMk cId="309895850" sldId="1410"/>
            <ac:grpSpMk id="93" creationId="{82E82855-DAB1-4C2C-8AD8-F4C519026F5F}"/>
          </ac:grpSpMkLst>
        </pc:grpChg>
        <pc:picChg chg="del">
          <ac:chgData name="Hamlet Markarian" userId="4926d2b407f31d77" providerId="LiveId" clId="{AEAA026E-F0D4-4F9B-9A2E-4E0560F6CD01}" dt="2020-04-15T07:09:34.021" v="1685" actId="478"/>
          <ac:picMkLst>
            <pc:docMk/>
            <pc:sldMk cId="309895850" sldId="1410"/>
            <ac:picMk id="16" creationId="{63F3050C-33EE-4C60-AAE5-CB74A23349F2}"/>
          </ac:picMkLst>
        </pc:picChg>
        <pc:cxnChg chg="del">
          <ac:chgData name="Hamlet Markarian" userId="4926d2b407f31d77" providerId="LiveId" clId="{AEAA026E-F0D4-4F9B-9A2E-4E0560F6CD01}" dt="2020-04-15T07:09:36.677" v="1686" actId="478"/>
          <ac:cxnSpMkLst>
            <pc:docMk/>
            <pc:sldMk cId="309895850" sldId="1410"/>
            <ac:cxnSpMk id="107" creationId="{9CF84618-7E35-456C-8A41-231BA53497EF}"/>
          </ac:cxnSpMkLst>
        </pc:cxnChg>
        <pc:cxnChg chg="del">
          <ac:chgData name="Hamlet Markarian" userId="4926d2b407f31d77" providerId="LiveId" clId="{AEAA026E-F0D4-4F9B-9A2E-4E0560F6CD01}" dt="2020-04-15T07:09:38.133" v="1687" actId="478"/>
          <ac:cxnSpMkLst>
            <pc:docMk/>
            <pc:sldMk cId="309895850" sldId="1410"/>
            <ac:cxnSpMk id="108" creationId="{F545D2BE-0F63-4DF1-A7EE-D00E48933BD7}"/>
          </ac:cxnSpMkLst>
        </pc:cxnChg>
        <pc:cxnChg chg="del">
          <ac:chgData name="Hamlet Markarian" userId="4926d2b407f31d77" providerId="LiveId" clId="{AEAA026E-F0D4-4F9B-9A2E-4E0560F6CD01}" dt="2020-04-15T07:09:39.788" v="1688" actId="478"/>
          <ac:cxnSpMkLst>
            <pc:docMk/>
            <pc:sldMk cId="309895850" sldId="1410"/>
            <ac:cxnSpMk id="109" creationId="{C3AA8D65-0CE1-45AD-89AC-AE7BE50915DA}"/>
          </ac:cxnSpMkLst>
        </pc:cxnChg>
      </pc:sldChg>
      <pc:sldChg chg="delSp">
        <pc:chgData name="Hamlet Markarian" userId="4926d2b407f31d77" providerId="LiveId" clId="{AEAA026E-F0D4-4F9B-9A2E-4E0560F6CD01}" dt="2020-04-15T07:09:56.253" v="1690" actId="478"/>
        <pc:sldMkLst>
          <pc:docMk/>
          <pc:sldMk cId="3649151972" sldId="1411"/>
        </pc:sldMkLst>
        <pc:spChg chg="del">
          <ac:chgData name="Hamlet Markarian" userId="4926d2b407f31d77" providerId="LiveId" clId="{AEAA026E-F0D4-4F9B-9A2E-4E0560F6CD01}" dt="2020-04-15T07:09:53.021" v="1689" actId="478"/>
          <ac:spMkLst>
            <pc:docMk/>
            <pc:sldMk cId="3649151972" sldId="1411"/>
            <ac:spMk id="26" creationId="{04B37743-4E2C-4743-AC33-C9F15A5B2EB5}"/>
          </ac:spMkLst>
        </pc:spChg>
        <pc:spChg chg="del">
          <ac:chgData name="Hamlet Markarian" userId="4926d2b407f31d77" providerId="LiveId" clId="{AEAA026E-F0D4-4F9B-9A2E-4E0560F6CD01}" dt="2020-04-15T07:09:53.021" v="1689" actId="478"/>
          <ac:spMkLst>
            <pc:docMk/>
            <pc:sldMk cId="3649151972" sldId="1411"/>
            <ac:spMk id="33" creationId="{56EC37C4-648E-49ED-9E11-D44A10486060}"/>
          </ac:spMkLst>
        </pc:spChg>
        <pc:spChg chg="del">
          <ac:chgData name="Hamlet Markarian" userId="4926d2b407f31d77" providerId="LiveId" clId="{AEAA026E-F0D4-4F9B-9A2E-4E0560F6CD01}" dt="2020-04-15T07:09:53.021" v="1689" actId="478"/>
          <ac:spMkLst>
            <pc:docMk/>
            <pc:sldMk cId="3649151972" sldId="1411"/>
            <ac:spMk id="110" creationId="{CE317B66-72EE-48FE-90EC-7C07129FEF7D}"/>
          </ac:spMkLst>
        </pc:spChg>
        <pc:spChg chg="del">
          <ac:chgData name="Hamlet Markarian" userId="4926d2b407f31d77" providerId="LiveId" clId="{AEAA026E-F0D4-4F9B-9A2E-4E0560F6CD01}" dt="2020-04-15T07:09:53.021" v="1689" actId="478"/>
          <ac:spMkLst>
            <pc:docMk/>
            <pc:sldMk cId="3649151972" sldId="1411"/>
            <ac:spMk id="111" creationId="{7696D676-72CD-4A92-9DDA-9582CFBD6C2A}"/>
          </ac:spMkLst>
        </pc:spChg>
        <pc:spChg chg="del">
          <ac:chgData name="Hamlet Markarian" userId="4926d2b407f31d77" providerId="LiveId" clId="{AEAA026E-F0D4-4F9B-9A2E-4E0560F6CD01}" dt="2020-04-15T07:09:53.021" v="1689" actId="478"/>
          <ac:spMkLst>
            <pc:docMk/>
            <pc:sldMk cId="3649151972" sldId="1411"/>
            <ac:spMk id="112" creationId="{04067684-C092-4C64-A248-46B21773B73F}"/>
          </ac:spMkLst>
        </pc:spChg>
        <pc:spChg chg="del">
          <ac:chgData name="Hamlet Markarian" userId="4926d2b407f31d77" providerId="LiveId" clId="{AEAA026E-F0D4-4F9B-9A2E-4E0560F6CD01}" dt="2020-04-15T07:09:56.253" v="1690" actId="478"/>
          <ac:spMkLst>
            <pc:docMk/>
            <pc:sldMk cId="3649151972" sldId="1411"/>
            <ac:spMk id="401" creationId="{3DFAAA5C-5B3D-4788-8449-CC3FB0DA7918}"/>
          </ac:spMkLst>
        </pc:spChg>
        <pc:grpChg chg="del">
          <ac:chgData name="Hamlet Markarian" userId="4926d2b407f31d77" providerId="LiveId" clId="{AEAA026E-F0D4-4F9B-9A2E-4E0560F6CD01}" dt="2020-04-15T07:09:53.021" v="1689" actId="478"/>
          <ac:grpSpMkLst>
            <pc:docMk/>
            <pc:sldMk cId="3649151972" sldId="1411"/>
            <ac:grpSpMk id="70" creationId="{8874DEFA-B84B-4050-9337-F250B3194774}"/>
          </ac:grpSpMkLst>
        </pc:grpChg>
        <pc:grpChg chg="del">
          <ac:chgData name="Hamlet Markarian" userId="4926d2b407f31d77" providerId="LiveId" clId="{AEAA026E-F0D4-4F9B-9A2E-4E0560F6CD01}" dt="2020-04-15T07:09:53.021" v="1689" actId="478"/>
          <ac:grpSpMkLst>
            <pc:docMk/>
            <pc:sldMk cId="3649151972" sldId="1411"/>
            <ac:grpSpMk id="81" creationId="{2CBD8179-33B6-4343-B69E-B333B8E54C4E}"/>
          </ac:grpSpMkLst>
        </pc:grpChg>
        <pc:grpChg chg="del">
          <ac:chgData name="Hamlet Markarian" userId="4926d2b407f31d77" providerId="LiveId" clId="{AEAA026E-F0D4-4F9B-9A2E-4E0560F6CD01}" dt="2020-04-15T07:09:53.021" v="1689" actId="478"/>
          <ac:grpSpMkLst>
            <pc:docMk/>
            <pc:sldMk cId="3649151972" sldId="1411"/>
            <ac:grpSpMk id="93" creationId="{82E82855-DAB1-4C2C-8AD8-F4C519026F5F}"/>
          </ac:grpSpMkLst>
        </pc:grpChg>
        <pc:picChg chg="del">
          <ac:chgData name="Hamlet Markarian" userId="4926d2b407f31d77" providerId="LiveId" clId="{AEAA026E-F0D4-4F9B-9A2E-4E0560F6CD01}" dt="2020-04-15T07:09:53.021" v="1689" actId="478"/>
          <ac:picMkLst>
            <pc:docMk/>
            <pc:sldMk cId="3649151972" sldId="1411"/>
            <ac:picMk id="16" creationId="{63F3050C-33EE-4C60-AAE5-CB74A23349F2}"/>
          </ac:picMkLst>
        </pc:picChg>
        <pc:cxnChg chg="del">
          <ac:chgData name="Hamlet Markarian" userId="4926d2b407f31d77" providerId="LiveId" clId="{AEAA026E-F0D4-4F9B-9A2E-4E0560F6CD01}" dt="2020-04-15T07:09:53.021" v="1689" actId="478"/>
          <ac:cxnSpMkLst>
            <pc:docMk/>
            <pc:sldMk cId="3649151972" sldId="1411"/>
            <ac:cxnSpMk id="107" creationId="{9CF84618-7E35-456C-8A41-231BA53497EF}"/>
          </ac:cxnSpMkLst>
        </pc:cxnChg>
        <pc:cxnChg chg="del">
          <ac:chgData name="Hamlet Markarian" userId="4926d2b407f31d77" providerId="LiveId" clId="{AEAA026E-F0D4-4F9B-9A2E-4E0560F6CD01}" dt="2020-04-15T07:09:53.021" v="1689" actId="478"/>
          <ac:cxnSpMkLst>
            <pc:docMk/>
            <pc:sldMk cId="3649151972" sldId="1411"/>
            <ac:cxnSpMk id="108" creationId="{F545D2BE-0F63-4DF1-A7EE-D00E48933BD7}"/>
          </ac:cxnSpMkLst>
        </pc:cxnChg>
        <pc:cxnChg chg="del">
          <ac:chgData name="Hamlet Markarian" userId="4926d2b407f31d77" providerId="LiveId" clId="{AEAA026E-F0D4-4F9B-9A2E-4E0560F6CD01}" dt="2020-04-15T07:09:53.021" v="1689" actId="478"/>
          <ac:cxnSpMkLst>
            <pc:docMk/>
            <pc:sldMk cId="3649151972" sldId="1411"/>
            <ac:cxnSpMk id="109" creationId="{C3AA8D65-0CE1-45AD-89AC-AE7BE50915DA}"/>
          </ac:cxnSpMkLst>
        </pc:cxnChg>
      </pc:sldChg>
      <pc:sldChg chg="del">
        <pc:chgData name="Hamlet Markarian" userId="4926d2b407f31d77" providerId="LiveId" clId="{AEAA026E-F0D4-4F9B-9A2E-4E0560F6CD01}" dt="2020-04-15T07:09:26.369" v="1684" actId="2696"/>
        <pc:sldMkLst>
          <pc:docMk/>
          <pc:sldMk cId="3046667157" sldId="1412"/>
        </pc:sldMkLst>
      </pc:sldChg>
      <pc:sldChg chg="del">
        <pc:chgData name="Hamlet Markarian" userId="4926d2b407f31d77" providerId="LiveId" clId="{AEAA026E-F0D4-4F9B-9A2E-4E0560F6CD01}" dt="2020-04-15T07:09:26.369" v="1684" actId="2696"/>
        <pc:sldMkLst>
          <pc:docMk/>
          <pc:sldMk cId="442662228" sldId="1413"/>
        </pc:sldMkLst>
      </pc:sldChg>
      <pc:sldChg chg="del">
        <pc:chgData name="Hamlet Markarian" userId="4926d2b407f31d77" providerId="LiveId" clId="{AEAA026E-F0D4-4F9B-9A2E-4E0560F6CD01}" dt="2020-04-15T07:09:16.836" v="1683" actId="2696"/>
        <pc:sldMkLst>
          <pc:docMk/>
          <pc:sldMk cId="1719993420" sldId="1414"/>
        </pc:sldMkLst>
      </pc:sldChg>
      <pc:sldChg chg="del">
        <pc:chgData name="Hamlet Markarian" userId="4926d2b407f31d77" providerId="LiveId" clId="{AEAA026E-F0D4-4F9B-9A2E-4E0560F6CD01}" dt="2020-04-15T07:10:11.505" v="1691" actId="2696"/>
        <pc:sldMkLst>
          <pc:docMk/>
          <pc:sldMk cId="847994107" sldId="1415"/>
        </pc:sldMkLst>
      </pc:sldChg>
      <pc:sldChg chg="del">
        <pc:chgData name="Hamlet Markarian" userId="4926d2b407f31d77" providerId="LiveId" clId="{AEAA026E-F0D4-4F9B-9A2E-4E0560F6CD01}" dt="2020-04-15T07:09:16.836" v="1683" actId="2696"/>
        <pc:sldMkLst>
          <pc:docMk/>
          <pc:sldMk cId="3893028426" sldId="1416"/>
        </pc:sldMkLst>
      </pc:sldChg>
      <pc:sldChg chg="del">
        <pc:chgData name="Hamlet Markarian" userId="4926d2b407f31d77" providerId="LiveId" clId="{AEAA026E-F0D4-4F9B-9A2E-4E0560F6CD01}" dt="2020-04-15T07:09:16.836" v="1683" actId="2696"/>
        <pc:sldMkLst>
          <pc:docMk/>
          <pc:sldMk cId="1341204020" sldId="1417"/>
        </pc:sldMkLst>
      </pc:sldChg>
      <pc:sldChg chg="del">
        <pc:chgData name="Hamlet Markarian" userId="4926d2b407f31d77" providerId="LiveId" clId="{AEAA026E-F0D4-4F9B-9A2E-4E0560F6CD01}" dt="2020-04-15T07:09:16.836" v="1683" actId="2696"/>
        <pc:sldMkLst>
          <pc:docMk/>
          <pc:sldMk cId="2392434836" sldId="1418"/>
        </pc:sldMkLst>
      </pc:sldChg>
      <pc:sldChg chg="del">
        <pc:chgData name="Hamlet Markarian" userId="4926d2b407f31d77" providerId="LiveId" clId="{AEAA026E-F0D4-4F9B-9A2E-4E0560F6CD01}" dt="2020-04-15T07:09:16.836" v="1683" actId="2696"/>
        <pc:sldMkLst>
          <pc:docMk/>
          <pc:sldMk cId="1818693313" sldId="1419"/>
        </pc:sldMkLst>
      </pc:sldChg>
      <pc:sldChg chg="del">
        <pc:chgData name="Hamlet Markarian" userId="4926d2b407f31d77" providerId="LiveId" clId="{AEAA026E-F0D4-4F9B-9A2E-4E0560F6CD01}" dt="2020-04-15T07:09:16.836" v="1683" actId="2696"/>
        <pc:sldMkLst>
          <pc:docMk/>
          <pc:sldMk cId="882789513" sldId="1420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1100653396" sldId="1422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3954515495" sldId="1423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871637653" sldId="1424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2916488439" sldId="1425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4018053280" sldId="1426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2680443544" sldId="1427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2674373445" sldId="1428"/>
        </pc:sldMkLst>
      </pc:sldChg>
      <pc:sldChg chg="delSp">
        <pc:chgData name="Hamlet Markarian" userId="4926d2b407f31d77" providerId="LiveId" clId="{AEAA026E-F0D4-4F9B-9A2E-4E0560F6CD01}" dt="2020-04-15T07:07:53.176" v="1678" actId="478"/>
        <pc:sldMkLst>
          <pc:docMk/>
          <pc:sldMk cId="1358087691" sldId="1429"/>
        </pc:sldMkLst>
        <pc:spChg chg="del">
          <ac:chgData name="Hamlet Markarian" userId="4926d2b407f31d77" providerId="LiveId" clId="{AEAA026E-F0D4-4F9B-9A2E-4E0560F6CD01}" dt="2020-04-15T07:07:53.176" v="1678" actId="478"/>
          <ac:spMkLst>
            <pc:docMk/>
            <pc:sldMk cId="1358087691" sldId="1429"/>
            <ac:spMk id="20" creationId="{2F2415B0-F1C4-4313-9038-A3884674CC46}"/>
          </ac:spMkLst>
        </pc:spChg>
        <pc:spChg chg="del">
          <ac:chgData name="Hamlet Markarian" userId="4926d2b407f31d77" providerId="LiveId" clId="{AEAA026E-F0D4-4F9B-9A2E-4E0560F6CD01}" dt="2020-04-15T07:07:53.176" v="1678" actId="478"/>
          <ac:spMkLst>
            <pc:docMk/>
            <pc:sldMk cId="1358087691" sldId="1429"/>
            <ac:spMk id="21" creationId="{8E7C4A46-692B-4493-92FB-96E9173C17C3}"/>
          </ac:spMkLst>
        </pc:spChg>
        <pc:picChg chg="del">
          <ac:chgData name="Hamlet Markarian" userId="4926d2b407f31d77" providerId="LiveId" clId="{AEAA026E-F0D4-4F9B-9A2E-4E0560F6CD01}" dt="2020-04-15T07:07:53.176" v="1678" actId="478"/>
          <ac:picMkLst>
            <pc:docMk/>
            <pc:sldMk cId="1358087691" sldId="1429"/>
            <ac:picMk id="16" creationId="{E43002BD-C1DD-4C11-AA19-23F9CFE755D4}"/>
          </ac:picMkLst>
        </pc:picChg>
      </pc:sldChg>
      <pc:sldChg chg="delSp">
        <pc:chgData name="Hamlet Markarian" userId="4926d2b407f31d77" providerId="LiveId" clId="{AEAA026E-F0D4-4F9B-9A2E-4E0560F6CD01}" dt="2020-04-15T07:08:01.574" v="1679" actId="478"/>
        <pc:sldMkLst>
          <pc:docMk/>
          <pc:sldMk cId="3984772633" sldId="1430"/>
        </pc:sldMkLst>
        <pc:spChg chg="del">
          <ac:chgData name="Hamlet Markarian" userId="4926d2b407f31d77" providerId="LiveId" clId="{AEAA026E-F0D4-4F9B-9A2E-4E0560F6CD01}" dt="2020-04-15T07:08:01.574" v="1679" actId="478"/>
          <ac:spMkLst>
            <pc:docMk/>
            <pc:sldMk cId="3984772633" sldId="1430"/>
            <ac:spMk id="20" creationId="{2F2415B0-F1C4-4313-9038-A3884674CC46}"/>
          </ac:spMkLst>
        </pc:spChg>
        <pc:picChg chg="del">
          <ac:chgData name="Hamlet Markarian" userId="4926d2b407f31d77" providerId="LiveId" clId="{AEAA026E-F0D4-4F9B-9A2E-4E0560F6CD01}" dt="2020-04-15T07:08:01.574" v="1679" actId="478"/>
          <ac:picMkLst>
            <pc:docMk/>
            <pc:sldMk cId="3984772633" sldId="1430"/>
            <ac:picMk id="16" creationId="{E43002BD-C1DD-4C11-AA19-23F9CFE755D4}"/>
          </ac:picMkLst>
        </pc:picChg>
      </pc:sldChg>
      <pc:sldChg chg="del">
        <pc:chgData name="Hamlet Markarian" userId="4926d2b407f31d77" providerId="LiveId" clId="{AEAA026E-F0D4-4F9B-9A2E-4E0560F6CD01}" dt="2020-04-15T07:08:17.343" v="1680" actId="2696"/>
        <pc:sldMkLst>
          <pc:docMk/>
          <pc:sldMk cId="252279876" sldId="1431"/>
        </pc:sldMkLst>
      </pc:sldChg>
      <pc:sldChg chg="del">
        <pc:chgData name="Hamlet Markarian" userId="4926d2b407f31d77" providerId="LiveId" clId="{AEAA026E-F0D4-4F9B-9A2E-4E0560F6CD01}" dt="2020-04-15T07:08:17.343" v="1680" actId="2696"/>
        <pc:sldMkLst>
          <pc:docMk/>
          <pc:sldMk cId="199980575" sldId="1432"/>
        </pc:sldMkLst>
      </pc:sldChg>
      <pc:sldChg chg="del">
        <pc:chgData name="Hamlet Markarian" userId="4926d2b407f31d77" providerId="LiveId" clId="{AEAA026E-F0D4-4F9B-9A2E-4E0560F6CD01}" dt="2020-04-15T07:08:17.343" v="1680" actId="2696"/>
        <pc:sldMkLst>
          <pc:docMk/>
          <pc:sldMk cId="27024834" sldId="1433"/>
        </pc:sldMkLst>
      </pc:sldChg>
      <pc:sldChg chg="delSp del">
        <pc:chgData name="Hamlet Markarian" userId="4926d2b407f31d77" providerId="LiveId" clId="{AEAA026E-F0D4-4F9B-9A2E-4E0560F6CD01}" dt="2020-04-15T07:09:16.836" v="1683" actId="2696"/>
        <pc:sldMkLst>
          <pc:docMk/>
          <pc:sldMk cId="113922678" sldId="1434"/>
        </pc:sldMkLst>
        <pc:spChg chg="del">
          <ac:chgData name="Hamlet Markarian" userId="4926d2b407f31d77" providerId="LiveId" clId="{AEAA026E-F0D4-4F9B-9A2E-4E0560F6CD01}" dt="2020-04-15T07:08:23.500" v="1681" actId="478"/>
          <ac:spMkLst>
            <pc:docMk/>
            <pc:sldMk cId="113922678" sldId="1434"/>
            <ac:spMk id="20" creationId="{2F2415B0-F1C4-4313-9038-A3884674CC46}"/>
          </ac:spMkLst>
        </pc:spChg>
        <pc:spChg chg="del">
          <ac:chgData name="Hamlet Markarian" userId="4926d2b407f31d77" providerId="LiveId" clId="{AEAA026E-F0D4-4F9B-9A2E-4E0560F6CD01}" dt="2020-04-15T07:08:23.500" v="1681" actId="478"/>
          <ac:spMkLst>
            <pc:docMk/>
            <pc:sldMk cId="113922678" sldId="1434"/>
            <ac:spMk id="73" creationId="{4AC8A0F2-254E-40B4-905E-4038BC8A1B1F}"/>
          </ac:spMkLst>
        </pc:spChg>
        <pc:spChg chg="del">
          <ac:chgData name="Hamlet Markarian" userId="4926d2b407f31d77" providerId="LiveId" clId="{AEAA026E-F0D4-4F9B-9A2E-4E0560F6CD01}" dt="2020-04-15T07:08:27.253" v="1682" actId="478"/>
          <ac:spMkLst>
            <pc:docMk/>
            <pc:sldMk cId="113922678" sldId="1434"/>
            <ac:spMk id="81" creationId="{6F4D3AC8-9A9E-4522-84BE-A3215788A1E4}"/>
          </ac:spMkLst>
        </pc:spChg>
        <pc:picChg chg="del">
          <ac:chgData name="Hamlet Markarian" userId="4926d2b407f31d77" providerId="LiveId" clId="{AEAA026E-F0D4-4F9B-9A2E-4E0560F6CD01}" dt="2020-04-15T07:08:23.500" v="1681" actId="478"/>
          <ac:picMkLst>
            <pc:docMk/>
            <pc:sldMk cId="113922678" sldId="1434"/>
            <ac:picMk id="5" creationId="{69704ABF-5BD5-40FA-B89D-3D81F6884012}"/>
          </ac:picMkLst>
        </pc:picChg>
      </pc:sldChg>
      <pc:sldChg chg="del">
        <pc:chgData name="Hamlet Markarian" userId="4926d2b407f31d77" providerId="LiveId" clId="{AEAA026E-F0D4-4F9B-9A2E-4E0560F6CD01}" dt="2020-04-15T07:09:16.836" v="1683" actId="2696"/>
        <pc:sldMkLst>
          <pc:docMk/>
          <pc:sldMk cId="2821313007" sldId="1435"/>
        </pc:sldMkLst>
      </pc:sldChg>
      <pc:sldChg chg="del">
        <pc:chgData name="Hamlet Markarian" userId="4926d2b407f31d77" providerId="LiveId" clId="{AEAA026E-F0D4-4F9B-9A2E-4E0560F6CD01}" dt="2020-04-15T07:09:16.836" v="1683" actId="2696"/>
        <pc:sldMkLst>
          <pc:docMk/>
          <pc:sldMk cId="2004928290" sldId="1436"/>
        </pc:sldMkLst>
      </pc:sldChg>
      <pc:sldChg chg="addSp delSp modSp mod ord">
        <pc:chgData name="Hamlet Markarian" userId="4926d2b407f31d77" providerId="LiveId" clId="{AEAA026E-F0D4-4F9B-9A2E-4E0560F6CD01}" dt="2020-04-16T17:49:12.961" v="3880" actId="122"/>
        <pc:sldMkLst>
          <pc:docMk/>
          <pc:sldMk cId="50890922" sldId="1437"/>
        </pc:sldMkLst>
        <pc:spChg chg="mod">
          <ac:chgData name="Hamlet Markarian" userId="4926d2b407f31d77" providerId="LiveId" clId="{AEAA026E-F0D4-4F9B-9A2E-4E0560F6CD01}" dt="2020-04-16T16:47:27.575" v="3550" actId="20577"/>
          <ac:spMkLst>
            <pc:docMk/>
            <pc:sldMk cId="50890922" sldId="1437"/>
            <ac:spMk id="11" creationId="{6343BB1C-4EB0-43FC-B3C9-557E96B788BD}"/>
          </ac:spMkLst>
        </pc:spChg>
        <pc:spChg chg="mod">
          <ac:chgData name="Hamlet Markarian" userId="4926d2b407f31d77" providerId="LiveId" clId="{AEAA026E-F0D4-4F9B-9A2E-4E0560F6CD01}" dt="2020-04-16T17:26:29.601" v="3664" actId="1076"/>
          <ac:spMkLst>
            <pc:docMk/>
            <pc:sldMk cId="50890922" sldId="1437"/>
            <ac:spMk id="13" creationId="{45E55A27-B275-4572-8F9E-D77B5EC43F08}"/>
          </ac:spMkLst>
        </pc:spChg>
        <pc:spChg chg="mod">
          <ac:chgData name="Hamlet Markarian" userId="4926d2b407f31d77" providerId="LiveId" clId="{AEAA026E-F0D4-4F9B-9A2E-4E0560F6CD01}" dt="2020-04-16T16:49:29.751" v="3564" actId="1076"/>
          <ac:spMkLst>
            <pc:docMk/>
            <pc:sldMk cId="50890922" sldId="1437"/>
            <ac:spMk id="15" creationId="{D77026EF-191A-4313-9703-72FC75F1C006}"/>
          </ac:spMkLst>
        </pc:spChg>
        <pc:spChg chg="mod">
          <ac:chgData name="Hamlet Markarian" userId="4926d2b407f31d77" providerId="LiveId" clId="{AEAA026E-F0D4-4F9B-9A2E-4E0560F6CD01}" dt="2020-04-16T17:38:42.288" v="3734" actId="20577"/>
          <ac:spMkLst>
            <pc:docMk/>
            <pc:sldMk cId="50890922" sldId="1437"/>
            <ac:spMk id="16" creationId="{51A55428-D23F-4777-96FE-D91E0B26310D}"/>
          </ac:spMkLst>
        </pc:spChg>
        <pc:spChg chg="mod">
          <ac:chgData name="Hamlet Markarian" userId="4926d2b407f31d77" providerId="LiveId" clId="{AEAA026E-F0D4-4F9B-9A2E-4E0560F6CD01}" dt="2020-04-16T16:50:28.018" v="3567" actId="20577"/>
          <ac:spMkLst>
            <pc:docMk/>
            <pc:sldMk cId="50890922" sldId="1437"/>
            <ac:spMk id="20" creationId="{01E08E54-8433-48E9-B5E5-A623D973A671}"/>
          </ac:spMkLst>
        </pc:spChg>
        <pc:spChg chg="mod">
          <ac:chgData name="Hamlet Markarian" userId="4926d2b407f31d77" providerId="LiveId" clId="{AEAA026E-F0D4-4F9B-9A2E-4E0560F6CD01}" dt="2020-04-16T16:50:52.473" v="3571" actId="20577"/>
          <ac:spMkLst>
            <pc:docMk/>
            <pc:sldMk cId="50890922" sldId="1437"/>
            <ac:spMk id="21" creationId="{86FE23C9-8284-40E2-936B-7189587046D3}"/>
          </ac:spMkLst>
        </pc:spChg>
        <pc:spChg chg="mod">
          <ac:chgData name="Hamlet Markarian" userId="4926d2b407f31d77" providerId="LiveId" clId="{AEAA026E-F0D4-4F9B-9A2E-4E0560F6CD01}" dt="2020-04-16T16:51:02.795" v="3575" actId="404"/>
          <ac:spMkLst>
            <pc:docMk/>
            <pc:sldMk cId="50890922" sldId="1437"/>
            <ac:spMk id="24" creationId="{8BA42257-548D-49A6-B75D-A04DF37F5654}"/>
          </ac:spMkLst>
        </pc:spChg>
        <pc:spChg chg="mod">
          <ac:chgData name="Hamlet Markarian" userId="4926d2b407f31d77" providerId="LiveId" clId="{AEAA026E-F0D4-4F9B-9A2E-4E0560F6CD01}" dt="2020-04-16T16:51:44.616" v="3582"/>
          <ac:spMkLst>
            <pc:docMk/>
            <pc:sldMk cId="50890922" sldId="1437"/>
            <ac:spMk id="25" creationId="{A295E4B9-E46A-40ED-B0A4-5E6C22BFFB64}"/>
          </ac:spMkLst>
        </pc:spChg>
        <pc:spChg chg="add mod">
          <ac:chgData name="Hamlet Markarian" userId="4926d2b407f31d77" providerId="LiveId" clId="{AEAA026E-F0D4-4F9B-9A2E-4E0560F6CD01}" dt="2020-04-16T17:49:12.961" v="3880" actId="122"/>
          <ac:spMkLst>
            <pc:docMk/>
            <pc:sldMk cId="50890922" sldId="1437"/>
            <ac:spMk id="28" creationId="{93663333-B63B-4AC1-BFBD-808B72FAFF1A}"/>
          </ac:spMkLst>
        </pc:spChg>
        <pc:spChg chg="mod">
          <ac:chgData name="Hamlet Markarian" userId="4926d2b407f31d77" providerId="LiveId" clId="{AEAA026E-F0D4-4F9B-9A2E-4E0560F6CD01}" dt="2020-04-16T16:51:14.578" v="3580" actId="20577"/>
          <ac:spMkLst>
            <pc:docMk/>
            <pc:sldMk cId="50890922" sldId="1437"/>
            <ac:spMk id="34" creationId="{F5C61A12-A0B5-4FF1-B0BE-E8C1BC90AFB8}"/>
          </ac:spMkLst>
        </pc:spChg>
        <pc:grpChg chg="mod">
          <ac:chgData name="Hamlet Markarian" userId="4926d2b407f31d77" providerId="LiveId" clId="{AEAA026E-F0D4-4F9B-9A2E-4E0560F6CD01}" dt="2020-04-16T16:51:44.616" v="3582"/>
          <ac:grpSpMkLst>
            <pc:docMk/>
            <pc:sldMk cId="50890922" sldId="1437"/>
            <ac:grpSpMk id="22" creationId="{D6665F23-9A35-48A1-BE65-EA31F6291691}"/>
          </ac:grpSpMkLst>
        </pc:grpChg>
        <pc:graphicFrameChg chg="mod ord">
          <ac:chgData name="Hamlet Markarian" userId="4926d2b407f31d77" providerId="LiveId" clId="{AEAA026E-F0D4-4F9B-9A2E-4E0560F6CD01}" dt="2020-04-16T17:40:34.516" v="3735"/>
          <ac:graphicFrameMkLst>
            <pc:docMk/>
            <pc:sldMk cId="50890922" sldId="1437"/>
            <ac:graphicFrameMk id="14" creationId="{004096B8-AC4F-41E1-8A72-12C284464374}"/>
          </ac:graphicFrameMkLst>
        </pc:graphicFrameChg>
        <pc:graphicFrameChg chg="add del">
          <ac:chgData name="Hamlet Markarian" userId="4926d2b407f31d77" providerId="LiveId" clId="{AEAA026E-F0D4-4F9B-9A2E-4E0560F6CD01}" dt="2020-04-16T17:48:38.787" v="3863" actId="478"/>
          <ac:graphicFrameMkLst>
            <pc:docMk/>
            <pc:sldMk cId="50890922" sldId="1437"/>
            <ac:graphicFrameMk id="27" creationId="{D8C61DC6-83DB-40C9-B360-251A8C2801C4}"/>
          </ac:graphicFrameMkLst>
        </pc:graphicFrameChg>
        <pc:cxnChg chg="add">
          <ac:chgData name="Hamlet Markarian" userId="4926d2b407f31d77" providerId="LiveId" clId="{AEAA026E-F0D4-4F9B-9A2E-4E0560F6CD01}" dt="2020-04-16T15:53:27.615" v="3059"/>
          <ac:cxnSpMkLst>
            <pc:docMk/>
            <pc:sldMk cId="50890922" sldId="1437"/>
            <ac:cxnSpMk id="26" creationId="{90D06030-25A5-4F6C-A126-C2E3BD5417B0}"/>
          </ac:cxnSpMkLst>
        </pc:cxnChg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4116021285" sldId="1438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2779411540" sldId="1439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461307659" sldId="1440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3240160969" sldId="1441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2824312981" sldId="1442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530983922" sldId="1443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67160810" sldId="1444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3312975176" sldId="1445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877979776" sldId="1446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486477403" sldId="1447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2516163081" sldId="1449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3076855396" sldId="1450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291225651" sldId="1451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2450628075" sldId="1452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2843591133" sldId="1453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3166885443" sldId="1454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107762672" sldId="1455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1217705752" sldId="1456"/>
        </pc:sldMkLst>
      </pc:sldChg>
      <pc:sldChg chg="del">
        <pc:chgData name="Hamlet Markarian" userId="4926d2b407f31d77" providerId="LiveId" clId="{AEAA026E-F0D4-4F9B-9A2E-4E0560F6CD01}" dt="2020-04-15T07:07:43.283" v="1677" actId="2696"/>
        <pc:sldMkLst>
          <pc:docMk/>
          <pc:sldMk cId="586486166" sldId="1457"/>
        </pc:sldMkLst>
      </pc:sldChg>
      <pc:sldChg chg="addSp modSp mod ord">
        <pc:chgData name="Hamlet Markarian" userId="4926d2b407f31d77" providerId="LiveId" clId="{AEAA026E-F0D4-4F9B-9A2E-4E0560F6CD01}" dt="2020-04-16T17:00:56.161" v="3662" actId="14100"/>
        <pc:sldMkLst>
          <pc:docMk/>
          <pc:sldMk cId="2377245670" sldId="1458"/>
        </pc:sldMkLst>
        <pc:spChg chg="mod">
          <ac:chgData name="Hamlet Markarian" userId="4926d2b407f31d77" providerId="LiveId" clId="{AEAA026E-F0D4-4F9B-9A2E-4E0560F6CD01}" dt="2020-04-16T16:52:08.718" v="3583" actId="20577"/>
          <ac:spMkLst>
            <pc:docMk/>
            <pc:sldMk cId="2377245670" sldId="1458"/>
            <ac:spMk id="11" creationId="{6343BB1C-4EB0-43FC-B3C9-557E96B788BD}"/>
          </ac:spMkLst>
        </pc:spChg>
        <pc:spChg chg="mod">
          <ac:chgData name="Hamlet Markarian" userId="4926d2b407f31d77" providerId="LiveId" clId="{AEAA026E-F0D4-4F9B-9A2E-4E0560F6CD01}" dt="2020-04-16T16:52:30.713" v="3592" actId="20577"/>
          <ac:spMkLst>
            <pc:docMk/>
            <pc:sldMk cId="2377245670" sldId="1458"/>
            <ac:spMk id="12" creationId="{812B5A58-4D9D-455B-A237-30FD38DA9D08}"/>
          </ac:spMkLst>
        </pc:spChg>
        <pc:spChg chg="mod">
          <ac:chgData name="Hamlet Markarian" userId="4926d2b407f31d77" providerId="LiveId" clId="{AEAA026E-F0D4-4F9B-9A2E-4E0560F6CD01}" dt="2020-04-16T15:53:46.206" v="3065" actId="1036"/>
          <ac:spMkLst>
            <pc:docMk/>
            <pc:sldMk cId="2377245670" sldId="1458"/>
            <ac:spMk id="27" creationId="{CACC0E2A-8F7D-4267-9C64-F844EF72B16B}"/>
          </ac:spMkLst>
        </pc:spChg>
        <pc:spChg chg="mod">
          <ac:chgData name="Hamlet Markarian" userId="4926d2b407f31d77" providerId="LiveId" clId="{AEAA026E-F0D4-4F9B-9A2E-4E0560F6CD01}" dt="2020-04-16T17:00:56.161" v="3662" actId="14100"/>
          <ac:spMkLst>
            <pc:docMk/>
            <pc:sldMk cId="2377245670" sldId="1458"/>
            <ac:spMk id="28" creationId="{D783EC86-9814-4DEA-B3E7-4921089837FD}"/>
          </ac:spMkLst>
        </pc:spChg>
        <pc:spChg chg="mod">
          <ac:chgData name="Hamlet Markarian" userId="4926d2b407f31d77" providerId="LiveId" clId="{AEAA026E-F0D4-4F9B-9A2E-4E0560F6CD01}" dt="2020-04-16T15:53:46.206" v="3065" actId="1036"/>
          <ac:spMkLst>
            <pc:docMk/>
            <pc:sldMk cId="2377245670" sldId="1458"/>
            <ac:spMk id="29" creationId="{AC4AC685-5983-4194-AEB7-95938EFC6C6C}"/>
          </ac:spMkLst>
        </pc:spChg>
        <pc:spChg chg="mod">
          <ac:chgData name="Hamlet Markarian" userId="4926d2b407f31d77" providerId="LiveId" clId="{AEAA026E-F0D4-4F9B-9A2E-4E0560F6CD01}" dt="2020-04-16T15:53:46.206" v="3065" actId="1036"/>
          <ac:spMkLst>
            <pc:docMk/>
            <pc:sldMk cId="2377245670" sldId="1458"/>
            <ac:spMk id="31" creationId="{724E513A-EFE5-4572-B887-4D382DB4402D}"/>
          </ac:spMkLst>
        </pc:spChg>
        <pc:spChg chg="mod">
          <ac:chgData name="Hamlet Markarian" userId="4926d2b407f31d77" providerId="LiveId" clId="{AEAA026E-F0D4-4F9B-9A2E-4E0560F6CD01}" dt="2020-04-16T15:53:46.206" v="3065" actId="1036"/>
          <ac:spMkLst>
            <pc:docMk/>
            <pc:sldMk cId="2377245670" sldId="1458"/>
            <ac:spMk id="38" creationId="{AFF4FA7E-C93F-4CE4-BCB2-345E910AC605}"/>
          </ac:spMkLst>
        </pc:spChg>
        <pc:spChg chg="mod">
          <ac:chgData name="Hamlet Markarian" userId="4926d2b407f31d77" providerId="LiveId" clId="{AEAA026E-F0D4-4F9B-9A2E-4E0560F6CD01}" dt="2020-04-16T15:53:46.206" v="3065" actId="1036"/>
          <ac:spMkLst>
            <pc:docMk/>
            <pc:sldMk cId="2377245670" sldId="1458"/>
            <ac:spMk id="40" creationId="{2EF9F0D6-0F4D-41D4-8C04-D2F9DBA03FBA}"/>
          </ac:spMkLst>
        </pc:spChg>
        <pc:spChg chg="mod">
          <ac:chgData name="Hamlet Markarian" userId="4926d2b407f31d77" providerId="LiveId" clId="{AEAA026E-F0D4-4F9B-9A2E-4E0560F6CD01}" dt="2020-04-16T16:58:23.025" v="3628" actId="208"/>
          <ac:spMkLst>
            <pc:docMk/>
            <pc:sldMk cId="2377245670" sldId="1458"/>
            <ac:spMk id="41" creationId="{395B42AD-9729-43ED-B7EE-526DDE7074E3}"/>
          </ac:spMkLst>
        </pc:spChg>
        <pc:spChg chg="mod">
          <ac:chgData name="Hamlet Markarian" userId="4926d2b407f31d77" providerId="LiveId" clId="{AEAA026E-F0D4-4F9B-9A2E-4E0560F6CD01}" dt="2020-04-16T15:53:46.206" v="3065" actId="1036"/>
          <ac:spMkLst>
            <pc:docMk/>
            <pc:sldMk cId="2377245670" sldId="1458"/>
            <ac:spMk id="42" creationId="{91622C24-B96A-4ED6-8A3F-AEED1FDB631F}"/>
          </ac:spMkLst>
        </pc:spChg>
        <pc:spChg chg="mod">
          <ac:chgData name="Hamlet Markarian" userId="4926d2b407f31d77" providerId="LiveId" clId="{AEAA026E-F0D4-4F9B-9A2E-4E0560F6CD01}" dt="2020-04-16T15:53:46.206" v="3065" actId="1036"/>
          <ac:spMkLst>
            <pc:docMk/>
            <pc:sldMk cId="2377245670" sldId="1458"/>
            <ac:spMk id="43" creationId="{3E885FA4-11D1-4EA3-ABF2-CCF3104B47D9}"/>
          </ac:spMkLst>
        </pc:spChg>
        <pc:spChg chg="mod">
          <ac:chgData name="Hamlet Markarian" userId="4926d2b407f31d77" providerId="LiveId" clId="{AEAA026E-F0D4-4F9B-9A2E-4E0560F6CD01}" dt="2020-04-16T17:00:01.084" v="3657" actId="20577"/>
          <ac:spMkLst>
            <pc:docMk/>
            <pc:sldMk cId="2377245670" sldId="1458"/>
            <ac:spMk id="44" creationId="{F0D07C5F-79EE-4470-9382-F0920DF7CB05}"/>
          </ac:spMkLst>
        </pc:spChg>
        <pc:spChg chg="mod">
          <ac:chgData name="Hamlet Markarian" userId="4926d2b407f31d77" providerId="LiveId" clId="{AEAA026E-F0D4-4F9B-9A2E-4E0560F6CD01}" dt="2020-04-16T15:53:46.206" v="3065" actId="1036"/>
          <ac:spMkLst>
            <pc:docMk/>
            <pc:sldMk cId="2377245670" sldId="1458"/>
            <ac:spMk id="51" creationId="{EABDB525-C47C-4A20-8988-1723DBC910B9}"/>
          </ac:spMkLst>
        </pc:spChg>
        <pc:spChg chg="mod">
          <ac:chgData name="Hamlet Markarian" userId="4926d2b407f31d77" providerId="LiveId" clId="{AEAA026E-F0D4-4F9B-9A2E-4E0560F6CD01}" dt="2020-04-16T16:58:27.489" v="3629" actId="208"/>
          <ac:spMkLst>
            <pc:docMk/>
            <pc:sldMk cId="2377245670" sldId="1458"/>
            <ac:spMk id="52" creationId="{CFFE8122-80B7-4877-8457-9C907BB9B1ED}"/>
          </ac:spMkLst>
        </pc:spChg>
        <pc:spChg chg="mod">
          <ac:chgData name="Hamlet Markarian" userId="4926d2b407f31d77" providerId="LiveId" clId="{AEAA026E-F0D4-4F9B-9A2E-4E0560F6CD01}" dt="2020-04-16T16:58:47.530" v="3634" actId="20577"/>
          <ac:spMkLst>
            <pc:docMk/>
            <pc:sldMk cId="2377245670" sldId="1458"/>
            <ac:spMk id="54" creationId="{D5FDD386-5AF2-426B-99E3-2B57AF9CC210}"/>
          </ac:spMkLst>
        </pc:spChg>
        <pc:spChg chg="mod">
          <ac:chgData name="Hamlet Markarian" userId="4926d2b407f31d77" providerId="LiveId" clId="{AEAA026E-F0D4-4F9B-9A2E-4E0560F6CD01}" dt="2020-04-16T17:00:08.165" v="3658"/>
          <ac:spMkLst>
            <pc:docMk/>
            <pc:sldMk cId="2377245670" sldId="1458"/>
            <ac:spMk id="57" creationId="{BCD3EFCF-8E34-43E3-AB73-9B3F8B43F461}"/>
          </ac:spMkLst>
        </pc:spChg>
        <pc:spChg chg="mod">
          <ac:chgData name="Hamlet Markarian" userId="4926d2b407f31d77" providerId="LiveId" clId="{AEAA026E-F0D4-4F9B-9A2E-4E0560F6CD01}" dt="2020-04-16T16:58:57.130" v="3639" actId="20577"/>
          <ac:spMkLst>
            <pc:docMk/>
            <pc:sldMk cId="2377245670" sldId="1458"/>
            <ac:spMk id="58" creationId="{88D5C14B-FBD3-4DA4-96E6-3B2FB670AE8C}"/>
          </ac:spMkLst>
        </pc:spChg>
        <pc:spChg chg="mod">
          <ac:chgData name="Hamlet Markarian" userId="4926d2b407f31d77" providerId="LiveId" clId="{AEAA026E-F0D4-4F9B-9A2E-4E0560F6CD01}" dt="2020-04-16T15:53:46.206" v="3065" actId="1036"/>
          <ac:spMkLst>
            <pc:docMk/>
            <pc:sldMk cId="2377245670" sldId="1458"/>
            <ac:spMk id="59" creationId="{567CA20D-63AB-43F0-A27D-DED91E172163}"/>
          </ac:spMkLst>
        </pc:spChg>
        <pc:spChg chg="mod">
          <ac:chgData name="Hamlet Markarian" userId="4926d2b407f31d77" providerId="LiveId" clId="{AEAA026E-F0D4-4F9B-9A2E-4E0560F6CD01}" dt="2020-04-16T15:53:46.206" v="3065" actId="1036"/>
          <ac:spMkLst>
            <pc:docMk/>
            <pc:sldMk cId="2377245670" sldId="1458"/>
            <ac:spMk id="60" creationId="{F9F8D655-9981-479D-A2DF-9F3F9FA60FE4}"/>
          </ac:spMkLst>
        </pc:spChg>
        <pc:spChg chg="mod">
          <ac:chgData name="Hamlet Markarian" userId="4926d2b407f31d77" providerId="LiveId" clId="{AEAA026E-F0D4-4F9B-9A2E-4E0560F6CD01}" dt="2020-04-16T17:00:24.549" v="3660"/>
          <ac:spMkLst>
            <pc:docMk/>
            <pc:sldMk cId="2377245670" sldId="1458"/>
            <ac:spMk id="61" creationId="{C17CBDEC-EAD1-4473-8CBF-F67E3DE15437}"/>
          </ac:spMkLst>
        </pc:spChg>
        <pc:spChg chg="mod">
          <ac:chgData name="Hamlet Markarian" userId="4926d2b407f31d77" providerId="LiveId" clId="{AEAA026E-F0D4-4F9B-9A2E-4E0560F6CD01}" dt="2020-04-16T16:59:14.675" v="3648" actId="20577"/>
          <ac:spMkLst>
            <pc:docMk/>
            <pc:sldMk cId="2377245670" sldId="1458"/>
            <ac:spMk id="62" creationId="{084A44B1-5F39-473B-B3C0-5867CF592FCA}"/>
          </ac:spMkLst>
        </pc:spChg>
        <pc:spChg chg="mod">
          <ac:chgData name="Hamlet Markarian" userId="4926d2b407f31d77" providerId="LiveId" clId="{AEAA026E-F0D4-4F9B-9A2E-4E0560F6CD01}" dt="2020-04-16T17:00:16.647" v="3659"/>
          <ac:spMkLst>
            <pc:docMk/>
            <pc:sldMk cId="2377245670" sldId="1458"/>
            <ac:spMk id="63" creationId="{6C350F9B-74A0-4BD6-81D0-7839E8B3BA3B}"/>
          </ac:spMkLst>
        </pc:spChg>
        <pc:spChg chg="mod">
          <ac:chgData name="Hamlet Markarian" userId="4926d2b407f31d77" providerId="LiveId" clId="{AEAA026E-F0D4-4F9B-9A2E-4E0560F6CD01}" dt="2020-04-16T16:59:05.930" v="3644" actId="20577"/>
          <ac:spMkLst>
            <pc:docMk/>
            <pc:sldMk cId="2377245670" sldId="1458"/>
            <ac:spMk id="64" creationId="{565FC0AD-1572-4BA9-A02F-67EF5540164A}"/>
          </ac:spMkLst>
        </pc:spChg>
        <pc:spChg chg="mod">
          <ac:chgData name="Hamlet Markarian" userId="4926d2b407f31d77" providerId="LiveId" clId="{AEAA026E-F0D4-4F9B-9A2E-4E0560F6CD01}" dt="2020-04-16T15:53:46.206" v="3065" actId="1036"/>
          <ac:spMkLst>
            <pc:docMk/>
            <pc:sldMk cId="2377245670" sldId="1458"/>
            <ac:spMk id="66" creationId="{9678B031-E0D9-4794-8032-7287D32C4E04}"/>
          </ac:spMkLst>
        </pc:spChg>
        <pc:spChg chg="mod">
          <ac:chgData name="Hamlet Markarian" userId="4926d2b407f31d77" providerId="LiveId" clId="{AEAA026E-F0D4-4F9B-9A2E-4E0560F6CD01}" dt="2020-04-16T15:53:46.206" v="3065" actId="1036"/>
          <ac:spMkLst>
            <pc:docMk/>
            <pc:sldMk cId="2377245670" sldId="1458"/>
            <ac:spMk id="67" creationId="{70AB8F22-99DA-411E-A7CE-9258FA1D7A73}"/>
          </ac:spMkLst>
        </pc:spChg>
        <pc:spChg chg="mod">
          <ac:chgData name="Hamlet Markarian" userId="4926d2b407f31d77" providerId="LiveId" clId="{AEAA026E-F0D4-4F9B-9A2E-4E0560F6CD01}" dt="2020-04-16T16:59:19.956" v="3651" actId="20577"/>
          <ac:spMkLst>
            <pc:docMk/>
            <pc:sldMk cId="2377245670" sldId="1458"/>
            <ac:spMk id="68" creationId="{E5379DA8-3581-44DC-9B63-F0F22B135D77}"/>
          </ac:spMkLst>
        </pc:spChg>
        <pc:spChg chg="mod">
          <ac:chgData name="Hamlet Markarian" userId="4926d2b407f31d77" providerId="LiveId" clId="{AEAA026E-F0D4-4F9B-9A2E-4E0560F6CD01}" dt="2020-04-16T15:53:46.206" v="3065" actId="1036"/>
          <ac:spMkLst>
            <pc:docMk/>
            <pc:sldMk cId="2377245670" sldId="1458"/>
            <ac:spMk id="70" creationId="{8D58FE7B-E030-4B35-B53C-80AE0E77E596}"/>
          </ac:spMkLst>
        </pc:spChg>
        <pc:spChg chg="mod">
          <ac:chgData name="Hamlet Markarian" userId="4926d2b407f31d77" providerId="LiveId" clId="{AEAA026E-F0D4-4F9B-9A2E-4E0560F6CD01}" dt="2020-04-16T17:00:32.541" v="3661"/>
          <ac:spMkLst>
            <pc:docMk/>
            <pc:sldMk cId="2377245670" sldId="1458"/>
            <ac:spMk id="71" creationId="{4409A4DC-A459-41DC-9746-A1D06C2E7F97}"/>
          </ac:spMkLst>
        </pc:spChg>
        <pc:spChg chg="mod">
          <ac:chgData name="Hamlet Markarian" userId="4926d2b407f31d77" providerId="LiveId" clId="{AEAA026E-F0D4-4F9B-9A2E-4E0560F6CD01}" dt="2020-04-16T16:59:27.317" v="3654" actId="20577"/>
          <ac:spMkLst>
            <pc:docMk/>
            <pc:sldMk cId="2377245670" sldId="1458"/>
            <ac:spMk id="72" creationId="{5FE82B3F-CD7E-4E8E-BC31-00049DE7E9C2}"/>
          </ac:spMkLst>
        </pc:spChg>
        <pc:graphicFrameChg chg="mod">
          <ac:chgData name="Hamlet Markarian" userId="4926d2b407f31d77" providerId="LiveId" clId="{AEAA026E-F0D4-4F9B-9A2E-4E0560F6CD01}" dt="2020-04-16T15:53:46.206" v="3065" actId="1036"/>
          <ac:graphicFrameMkLst>
            <pc:docMk/>
            <pc:sldMk cId="2377245670" sldId="1458"/>
            <ac:graphicFrameMk id="26" creationId="{8FBBCC0F-D5D7-441A-901E-D06E67418FEC}"/>
          </ac:graphicFrameMkLst>
        </pc:graphicFrameChg>
        <pc:cxnChg chg="mod">
          <ac:chgData name="Hamlet Markarian" userId="4926d2b407f31d77" providerId="LiveId" clId="{AEAA026E-F0D4-4F9B-9A2E-4E0560F6CD01}" dt="2020-04-16T16:59:42.429" v="3655" actId="14100"/>
          <ac:cxnSpMkLst>
            <pc:docMk/>
            <pc:sldMk cId="2377245670" sldId="1458"/>
            <ac:cxnSpMk id="37" creationId="{BB71D2E6-EB16-4383-856F-F52C014E22A0}"/>
          </ac:cxnSpMkLst>
        </pc:cxnChg>
        <pc:cxnChg chg="add">
          <ac:chgData name="Hamlet Markarian" userId="4926d2b407f31d77" providerId="LiveId" clId="{AEAA026E-F0D4-4F9B-9A2E-4E0560F6CD01}" dt="2020-04-16T15:53:33.599" v="3060"/>
          <ac:cxnSpMkLst>
            <pc:docMk/>
            <pc:sldMk cId="2377245670" sldId="1458"/>
            <ac:cxnSpMk id="45" creationId="{C7455BE3-6675-42DF-AA0F-0923B958D1D2}"/>
          </ac:cxnSpMkLst>
        </pc:cxnChg>
        <pc:cxnChg chg="mod">
          <ac:chgData name="Hamlet Markarian" userId="4926d2b407f31d77" providerId="LiveId" clId="{AEAA026E-F0D4-4F9B-9A2E-4E0560F6CD01}" dt="2020-04-16T15:53:46.206" v="3065" actId="1036"/>
          <ac:cxnSpMkLst>
            <pc:docMk/>
            <pc:sldMk cId="2377245670" sldId="1458"/>
            <ac:cxnSpMk id="65" creationId="{0BD974E7-ACB3-4FE5-92A8-31FA4569BD5A}"/>
          </ac:cxnSpMkLst>
        </pc:cxnChg>
        <pc:cxnChg chg="mod">
          <ac:chgData name="Hamlet Markarian" userId="4926d2b407f31d77" providerId="LiveId" clId="{AEAA026E-F0D4-4F9B-9A2E-4E0560F6CD01}" dt="2020-04-16T15:53:46.206" v="3065" actId="1036"/>
          <ac:cxnSpMkLst>
            <pc:docMk/>
            <pc:sldMk cId="2377245670" sldId="1458"/>
            <ac:cxnSpMk id="69" creationId="{7CD38E59-FCF5-4708-8317-90026B53D51E}"/>
          </ac:cxnSpMkLst>
        </pc:cxnChg>
      </pc:sldChg>
      <pc:sldChg chg="addSp modSp ord">
        <pc:chgData name="Hamlet Markarian" userId="4926d2b407f31d77" providerId="LiveId" clId="{AEAA026E-F0D4-4F9B-9A2E-4E0560F6CD01}" dt="2020-04-16T16:45:36.543" v="3533" actId="207"/>
        <pc:sldMkLst>
          <pc:docMk/>
          <pc:sldMk cId="381638226" sldId="1459"/>
        </pc:sldMkLst>
        <pc:graphicFrameChg chg="mod modGraphic">
          <ac:chgData name="Hamlet Markarian" userId="4926d2b407f31d77" providerId="LiveId" clId="{AEAA026E-F0D4-4F9B-9A2E-4E0560F6CD01}" dt="2020-04-16T16:45:36.543" v="3533" actId="207"/>
          <ac:graphicFrameMkLst>
            <pc:docMk/>
            <pc:sldMk cId="381638226" sldId="1459"/>
            <ac:graphicFrameMk id="45" creationId="{7F0BCA57-A512-465C-808D-C0722420C7BA}"/>
          </ac:graphicFrameMkLst>
        </pc:graphicFrameChg>
        <pc:cxnChg chg="add">
          <ac:chgData name="Hamlet Markarian" userId="4926d2b407f31d77" providerId="LiveId" clId="{AEAA026E-F0D4-4F9B-9A2E-4E0560F6CD01}" dt="2020-04-16T15:53:51.752" v="3066"/>
          <ac:cxnSpMkLst>
            <pc:docMk/>
            <pc:sldMk cId="381638226" sldId="1459"/>
            <ac:cxnSpMk id="7" creationId="{97388A39-550E-473B-8EB1-87B05E2B2E3F}"/>
          </ac:cxnSpMkLst>
        </pc:cxnChg>
      </pc:sldChg>
      <pc:sldChg chg="ord">
        <pc:chgData name="Hamlet Markarian" userId="4926d2b407f31d77" providerId="LiveId" clId="{AEAA026E-F0D4-4F9B-9A2E-4E0560F6CD01}" dt="2020-04-16T15:52:06.089" v="3049"/>
        <pc:sldMkLst>
          <pc:docMk/>
          <pc:sldMk cId="894157079" sldId="1460"/>
        </pc:sldMkLst>
      </pc:sldChg>
      <pc:sldChg chg="ord">
        <pc:chgData name="Hamlet Markarian" userId="4926d2b407f31d77" providerId="LiveId" clId="{AEAA026E-F0D4-4F9B-9A2E-4E0560F6CD01}" dt="2020-04-16T15:52:06.089" v="3049"/>
        <pc:sldMkLst>
          <pc:docMk/>
          <pc:sldMk cId="3052411531" sldId="1461"/>
        </pc:sldMkLst>
      </pc:sldChg>
      <pc:sldChg chg="ord">
        <pc:chgData name="Hamlet Markarian" userId="4926d2b407f31d77" providerId="LiveId" clId="{AEAA026E-F0D4-4F9B-9A2E-4E0560F6CD01}" dt="2020-04-16T15:52:06.089" v="3049"/>
        <pc:sldMkLst>
          <pc:docMk/>
          <pc:sldMk cId="2940951150" sldId="1462"/>
        </pc:sldMkLst>
      </pc:sldChg>
      <pc:sldChg chg="ord">
        <pc:chgData name="Hamlet Markarian" userId="4926d2b407f31d77" providerId="LiveId" clId="{AEAA026E-F0D4-4F9B-9A2E-4E0560F6CD01}" dt="2020-04-16T15:52:06.089" v="3049"/>
        <pc:sldMkLst>
          <pc:docMk/>
          <pc:sldMk cId="3051846572" sldId="1463"/>
        </pc:sldMkLst>
      </pc:sldChg>
      <pc:sldChg chg="addSp delSp modSp ord">
        <pc:chgData name="Hamlet Markarian" userId="4926d2b407f31d77" providerId="LiveId" clId="{AEAA026E-F0D4-4F9B-9A2E-4E0560F6CD01}" dt="2020-04-16T15:57:56.205" v="3151" actId="6549"/>
        <pc:sldMkLst>
          <pc:docMk/>
          <pc:sldMk cId="100867771" sldId="1464"/>
        </pc:sldMkLst>
        <pc:spChg chg="add mod">
          <ac:chgData name="Hamlet Markarian" userId="4926d2b407f31d77" providerId="LiveId" clId="{AEAA026E-F0D4-4F9B-9A2E-4E0560F6CD01}" dt="2020-04-16T15:56:17.245" v="3101" actId="1076"/>
          <ac:spMkLst>
            <pc:docMk/>
            <pc:sldMk cId="100867771" sldId="1464"/>
            <ac:spMk id="18" creationId="{9DEC5FA1-D06B-461A-ACF5-6AA9A250E15F}"/>
          </ac:spMkLst>
        </pc:spChg>
        <pc:spChg chg="add mod">
          <ac:chgData name="Hamlet Markarian" userId="4926d2b407f31d77" providerId="LiveId" clId="{AEAA026E-F0D4-4F9B-9A2E-4E0560F6CD01}" dt="2020-04-16T15:56:38.327" v="3132" actId="404"/>
          <ac:spMkLst>
            <pc:docMk/>
            <pc:sldMk cId="100867771" sldId="1464"/>
            <ac:spMk id="20" creationId="{4A01760E-BE24-418E-B9F6-F5CE7AFEA6CE}"/>
          </ac:spMkLst>
        </pc:spChg>
        <pc:spChg chg="add mod">
          <ac:chgData name="Hamlet Markarian" userId="4926d2b407f31d77" providerId="LiveId" clId="{AEAA026E-F0D4-4F9B-9A2E-4E0560F6CD01}" dt="2020-04-16T15:57:45.725" v="3148" actId="1036"/>
          <ac:spMkLst>
            <pc:docMk/>
            <pc:sldMk cId="100867771" sldId="1464"/>
            <ac:spMk id="21" creationId="{CB1A297A-D2D4-43FA-B33A-950ED4A9EE8F}"/>
          </ac:spMkLst>
        </pc:spChg>
        <pc:spChg chg="add mod">
          <ac:chgData name="Hamlet Markarian" userId="4926d2b407f31d77" providerId="LiveId" clId="{AEAA026E-F0D4-4F9B-9A2E-4E0560F6CD01}" dt="2020-04-16T15:55:55.375" v="3096" actId="1076"/>
          <ac:spMkLst>
            <pc:docMk/>
            <pc:sldMk cId="100867771" sldId="1464"/>
            <ac:spMk id="22" creationId="{30F1D4D4-9BFE-4430-A1A4-76BA5A1D6CAE}"/>
          </ac:spMkLst>
        </pc:spChg>
        <pc:spChg chg="add mod">
          <ac:chgData name="Hamlet Markarian" userId="4926d2b407f31d77" providerId="LiveId" clId="{AEAA026E-F0D4-4F9B-9A2E-4E0560F6CD01}" dt="2020-04-16T15:57:56.205" v="3151" actId="6549"/>
          <ac:spMkLst>
            <pc:docMk/>
            <pc:sldMk cId="100867771" sldId="1464"/>
            <ac:spMk id="23" creationId="{4D0C6BBB-DE98-4446-96DB-8B66CC971440}"/>
          </ac:spMkLst>
        </pc:spChg>
        <pc:spChg chg="mod">
          <ac:chgData name="Hamlet Markarian" userId="4926d2b407f31d77" providerId="LiveId" clId="{AEAA026E-F0D4-4F9B-9A2E-4E0560F6CD01}" dt="2020-04-16T15:56:38.327" v="3132" actId="404"/>
          <ac:spMkLst>
            <pc:docMk/>
            <pc:sldMk cId="100867771" sldId="1464"/>
            <ac:spMk id="24" creationId="{3A2CEA84-3A14-4258-B996-E9E53362FF5C}"/>
          </ac:spMkLst>
        </pc:spChg>
        <pc:spChg chg="mod">
          <ac:chgData name="Hamlet Markarian" userId="4926d2b407f31d77" providerId="LiveId" clId="{AEAA026E-F0D4-4F9B-9A2E-4E0560F6CD01}" dt="2020-04-16T15:57:45.725" v="3148" actId="1036"/>
          <ac:spMkLst>
            <pc:docMk/>
            <pc:sldMk cId="100867771" sldId="1464"/>
            <ac:spMk id="25" creationId="{8440DBF0-CFFC-428C-A51A-BFA14C71F14E}"/>
          </ac:spMkLst>
        </pc:spChg>
        <pc:spChg chg="mod">
          <ac:chgData name="Hamlet Markarian" userId="4926d2b407f31d77" providerId="LiveId" clId="{AEAA026E-F0D4-4F9B-9A2E-4E0560F6CD01}" dt="2020-04-16T15:57:13.541" v="3141" actId="1076"/>
          <ac:spMkLst>
            <pc:docMk/>
            <pc:sldMk cId="100867771" sldId="1464"/>
            <ac:spMk id="26" creationId="{1632F316-C18B-40EC-A42F-81B95E171499}"/>
          </ac:spMkLst>
        </pc:spChg>
        <pc:spChg chg="del">
          <ac:chgData name="Hamlet Markarian" userId="4926d2b407f31d77" providerId="LiveId" clId="{AEAA026E-F0D4-4F9B-9A2E-4E0560F6CD01}" dt="2020-04-16T15:55:31.029" v="3089" actId="478"/>
          <ac:spMkLst>
            <pc:docMk/>
            <pc:sldMk cId="100867771" sldId="1464"/>
            <ac:spMk id="27" creationId="{A6855684-91BC-4B0B-B7CB-A9A93F39762E}"/>
          </ac:spMkLst>
        </pc:spChg>
        <pc:spChg chg="del">
          <ac:chgData name="Hamlet Markarian" userId="4926d2b407f31d77" providerId="LiveId" clId="{AEAA026E-F0D4-4F9B-9A2E-4E0560F6CD01}" dt="2020-04-16T15:55:31.029" v="3089" actId="478"/>
          <ac:spMkLst>
            <pc:docMk/>
            <pc:sldMk cId="100867771" sldId="1464"/>
            <ac:spMk id="28" creationId="{FF0205FE-B07A-4865-BD37-462327F91B33}"/>
          </ac:spMkLst>
        </pc:spChg>
        <pc:spChg chg="del">
          <ac:chgData name="Hamlet Markarian" userId="4926d2b407f31d77" providerId="LiveId" clId="{AEAA026E-F0D4-4F9B-9A2E-4E0560F6CD01}" dt="2020-04-16T15:55:31.029" v="3089" actId="478"/>
          <ac:spMkLst>
            <pc:docMk/>
            <pc:sldMk cId="100867771" sldId="1464"/>
            <ac:spMk id="29" creationId="{F0F81A05-59D8-484C-A5B8-8873A4411F71}"/>
          </ac:spMkLst>
        </pc:spChg>
        <pc:spChg chg="del">
          <ac:chgData name="Hamlet Markarian" userId="4926d2b407f31d77" providerId="LiveId" clId="{AEAA026E-F0D4-4F9B-9A2E-4E0560F6CD01}" dt="2020-04-16T15:55:31.029" v="3089" actId="478"/>
          <ac:spMkLst>
            <pc:docMk/>
            <pc:sldMk cId="100867771" sldId="1464"/>
            <ac:spMk id="31" creationId="{BA24C33A-0464-447C-A7FC-C851A9FE1B3B}"/>
          </ac:spMkLst>
        </pc:spChg>
        <pc:spChg chg="del">
          <ac:chgData name="Hamlet Markarian" userId="4926d2b407f31d77" providerId="LiveId" clId="{AEAA026E-F0D4-4F9B-9A2E-4E0560F6CD01}" dt="2020-04-16T15:55:31.029" v="3089" actId="478"/>
          <ac:spMkLst>
            <pc:docMk/>
            <pc:sldMk cId="100867771" sldId="1464"/>
            <ac:spMk id="32" creationId="{D968C8DF-A6D0-4B8E-B5AB-AEC4899A2024}"/>
          </ac:spMkLst>
        </pc:spChg>
        <pc:spChg chg="add mod">
          <ac:chgData name="Hamlet Markarian" userId="4926d2b407f31d77" providerId="LiveId" clId="{AEAA026E-F0D4-4F9B-9A2E-4E0560F6CD01}" dt="2020-04-16T15:57:54.030" v="3150" actId="6549"/>
          <ac:spMkLst>
            <pc:docMk/>
            <pc:sldMk cId="100867771" sldId="1464"/>
            <ac:spMk id="33" creationId="{179B69E8-97C6-43B3-B102-0ABB133DA8EA}"/>
          </ac:spMkLst>
        </pc:spChg>
        <pc:spChg chg="del">
          <ac:chgData name="Hamlet Markarian" userId="4926d2b407f31d77" providerId="LiveId" clId="{AEAA026E-F0D4-4F9B-9A2E-4E0560F6CD01}" dt="2020-04-16T15:55:31.029" v="3089" actId="478"/>
          <ac:spMkLst>
            <pc:docMk/>
            <pc:sldMk cId="100867771" sldId="1464"/>
            <ac:spMk id="43" creationId="{168BBD2E-6A7B-4510-827B-1F09E7A43B19}"/>
          </ac:spMkLst>
        </pc:spChg>
        <pc:spChg chg="del mod">
          <ac:chgData name="Hamlet Markarian" userId="4926d2b407f31d77" providerId="LiveId" clId="{AEAA026E-F0D4-4F9B-9A2E-4E0560F6CD01}" dt="2020-04-16T15:55:13.590" v="3081" actId="478"/>
          <ac:spMkLst>
            <pc:docMk/>
            <pc:sldMk cId="100867771" sldId="1464"/>
            <ac:spMk id="44" creationId="{E987ACE1-C67F-4F3D-AEA9-A648BE76EC83}"/>
          </ac:spMkLst>
        </pc:spChg>
        <pc:cxnChg chg="add">
          <ac:chgData name="Hamlet Markarian" userId="4926d2b407f31d77" providerId="LiveId" clId="{AEAA026E-F0D4-4F9B-9A2E-4E0560F6CD01}" dt="2020-04-16T15:54:00.359" v="3068"/>
          <ac:cxnSpMkLst>
            <pc:docMk/>
            <pc:sldMk cId="100867771" sldId="1464"/>
            <ac:cxnSpMk id="17" creationId="{DD56C7AC-6E41-4005-80AD-B83F6ABAA6EC}"/>
          </ac:cxnSpMkLst>
        </pc:cxnChg>
      </pc:sldChg>
      <pc:sldChg chg="addSp delSp modSp add mod ord">
        <pc:chgData name="Hamlet Markarian" userId="4926d2b407f31d77" providerId="LiveId" clId="{AEAA026E-F0D4-4F9B-9A2E-4E0560F6CD01}" dt="2020-04-16T17:51:32.217" v="3905" actId="403"/>
        <pc:sldMkLst>
          <pc:docMk/>
          <pc:sldMk cId="58933883" sldId="1465"/>
        </pc:sldMkLst>
        <pc:spChg chg="add mod">
          <ac:chgData name="Hamlet Markarian" userId="4926d2b407f31d77" providerId="LiveId" clId="{AEAA026E-F0D4-4F9B-9A2E-4E0560F6CD01}" dt="2020-04-14T07:31:38.228" v="115" actId="1076"/>
          <ac:spMkLst>
            <pc:docMk/>
            <pc:sldMk cId="58933883" sldId="1465"/>
            <ac:spMk id="7" creationId="{D2D212B0-9DBD-419F-A66E-FB6B2D896DEC}"/>
          </ac:spMkLst>
        </pc:spChg>
        <pc:spChg chg="add mod">
          <ac:chgData name="Hamlet Markarian" userId="4926d2b407f31d77" providerId="LiveId" clId="{AEAA026E-F0D4-4F9B-9A2E-4E0560F6CD01}" dt="2020-04-16T17:43:06.290" v="3805" actId="6549"/>
          <ac:spMkLst>
            <pc:docMk/>
            <pc:sldMk cId="58933883" sldId="1465"/>
            <ac:spMk id="11" creationId="{A506CE94-CAF8-4717-A14A-BFE3F0380C9D}"/>
          </ac:spMkLst>
        </pc:spChg>
        <pc:spChg chg="mod">
          <ac:chgData name="Hamlet Markarian" userId="4926d2b407f31d77" providerId="LiveId" clId="{AEAA026E-F0D4-4F9B-9A2E-4E0560F6CD01}" dt="2020-04-14T07:30:41.787" v="83" actId="14100"/>
          <ac:spMkLst>
            <pc:docMk/>
            <pc:sldMk cId="58933883" sldId="1465"/>
            <ac:spMk id="16" creationId="{51A55428-D23F-4777-96FE-D91E0B26310D}"/>
          </ac:spMkLst>
        </pc:spChg>
        <pc:spChg chg="add mod">
          <ac:chgData name="Hamlet Markarian" userId="4926d2b407f31d77" providerId="LiveId" clId="{AEAA026E-F0D4-4F9B-9A2E-4E0560F6CD01}" dt="2020-04-14T07:36:01.025" v="137" actId="571"/>
          <ac:spMkLst>
            <pc:docMk/>
            <pc:sldMk cId="58933883" sldId="1465"/>
            <ac:spMk id="18" creationId="{67AD8781-ED41-4FE6-AAD1-A6E19AC24BD9}"/>
          </ac:spMkLst>
        </pc:spChg>
        <pc:spChg chg="mod ord">
          <ac:chgData name="Hamlet Markarian" userId="4926d2b407f31d77" providerId="LiveId" clId="{AEAA026E-F0D4-4F9B-9A2E-4E0560F6CD01}" dt="2020-04-14T07:50:51.113" v="390" actId="167"/>
          <ac:spMkLst>
            <pc:docMk/>
            <pc:sldMk cId="58933883" sldId="1465"/>
            <ac:spMk id="19" creationId="{42101231-1855-46EE-A3D9-B84E75ACB56A}"/>
          </ac:spMkLst>
        </pc:spChg>
        <pc:spChg chg="add mod">
          <ac:chgData name="Hamlet Markarian" userId="4926d2b407f31d77" providerId="LiveId" clId="{AEAA026E-F0D4-4F9B-9A2E-4E0560F6CD01}" dt="2020-04-14T07:36:01.025" v="137" actId="571"/>
          <ac:spMkLst>
            <pc:docMk/>
            <pc:sldMk cId="58933883" sldId="1465"/>
            <ac:spMk id="20" creationId="{15B62B5C-E292-4D86-910D-23B949D6AD23}"/>
          </ac:spMkLst>
        </pc:spChg>
        <pc:spChg chg="add mod">
          <ac:chgData name="Hamlet Markarian" userId="4926d2b407f31d77" providerId="LiveId" clId="{AEAA026E-F0D4-4F9B-9A2E-4E0560F6CD01}" dt="2020-04-14T07:52:52.863" v="399" actId="1035"/>
          <ac:spMkLst>
            <pc:docMk/>
            <pc:sldMk cId="58933883" sldId="1465"/>
            <ac:spMk id="21" creationId="{39B54D32-D2A2-46AC-84DF-B73DCB96AA0A}"/>
          </ac:spMkLst>
        </pc:spChg>
        <pc:spChg chg="add mod">
          <ac:chgData name="Hamlet Markarian" userId="4926d2b407f31d77" providerId="LiveId" clId="{AEAA026E-F0D4-4F9B-9A2E-4E0560F6CD01}" dt="2020-04-14T07:52:52.863" v="399" actId="1035"/>
          <ac:spMkLst>
            <pc:docMk/>
            <pc:sldMk cId="58933883" sldId="1465"/>
            <ac:spMk id="22" creationId="{F0389F95-8E3F-41A4-B358-6DFFC4DECB69}"/>
          </ac:spMkLst>
        </pc:spChg>
        <pc:spChg chg="add mod">
          <ac:chgData name="Hamlet Markarian" userId="4926d2b407f31d77" providerId="LiveId" clId="{AEAA026E-F0D4-4F9B-9A2E-4E0560F6CD01}" dt="2020-04-14T07:52:52.863" v="399" actId="1035"/>
          <ac:spMkLst>
            <pc:docMk/>
            <pc:sldMk cId="58933883" sldId="1465"/>
            <ac:spMk id="23" creationId="{F20FA088-F8CF-4405-A508-19003E818C05}"/>
          </ac:spMkLst>
        </pc:spChg>
        <pc:spChg chg="add mod">
          <ac:chgData name="Hamlet Markarian" userId="4926d2b407f31d77" providerId="LiveId" clId="{AEAA026E-F0D4-4F9B-9A2E-4E0560F6CD01}" dt="2020-04-14T07:52:52.863" v="399" actId="1035"/>
          <ac:spMkLst>
            <pc:docMk/>
            <pc:sldMk cId="58933883" sldId="1465"/>
            <ac:spMk id="24" creationId="{19776F77-A90D-4FE6-BAF7-B756EEE79CEE}"/>
          </ac:spMkLst>
        </pc:spChg>
        <pc:spChg chg="add mod">
          <ac:chgData name="Hamlet Markarian" userId="4926d2b407f31d77" providerId="LiveId" clId="{AEAA026E-F0D4-4F9B-9A2E-4E0560F6CD01}" dt="2020-04-14T07:52:52.863" v="399" actId="1035"/>
          <ac:spMkLst>
            <pc:docMk/>
            <pc:sldMk cId="58933883" sldId="1465"/>
            <ac:spMk id="25" creationId="{0B769713-7F52-4056-BE79-0D95758DEAC1}"/>
          </ac:spMkLst>
        </pc:spChg>
        <pc:spChg chg="add del mod">
          <ac:chgData name="Hamlet Markarian" userId="4926d2b407f31d77" providerId="LiveId" clId="{AEAA026E-F0D4-4F9B-9A2E-4E0560F6CD01}" dt="2020-04-14T07:38:20.569" v="199" actId="478"/>
          <ac:spMkLst>
            <pc:docMk/>
            <pc:sldMk cId="58933883" sldId="1465"/>
            <ac:spMk id="26" creationId="{C89FEB8E-2C36-4192-9FEF-0F5FC371A650}"/>
          </ac:spMkLst>
        </pc:spChg>
        <pc:spChg chg="add mod">
          <ac:chgData name="Hamlet Markarian" userId="4926d2b407f31d77" providerId="LiveId" clId="{AEAA026E-F0D4-4F9B-9A2E-4E0560F6CD01}" dt="2020-04-14T07:52:52.863" v="399" actId="1035"/>
          <ac:spMkLst>
            <pc:docMk/>
            <pc:sldMk cId="58933883" sldId="1465"/>
            <ac:spMk id="27" creationId="{FEA56460-8AFE-41CC-9A8E-C3AEAA841737}"/>
          </ac:spMkLst>
        </pc:spChg>
        <pc:spChg chg="add del mod">
          <ac:chgData name="Hamlet Markarian" userId="4926d2b407f31d77" providerId="LiveId" clId="{AEAA026E-F0D4-4F9B-9A2E-4E0560F6CD01}" dt="2020-04-14T07:44:33.689" v="266" actId="478"/>
          <ac:spMkLst>
            <pc:docMk/>
            <pc:sldMk cId="58933883" sldId="1465"/>
            <ac:spMk id="28" creationId="{BDDA6CCC-DE24-4964-BE0E-AC73497DA008}"/>
          </ac:spMkLst>
        </pc:spChg>
        <pc:spChg chg="add del mod">
          <ac:chgData name="Hamlet Markarian" userId="4926d2b407f31d77" providerId="LiveId" clId="{AEAA026E-F0D4-4F9B-9A2E-4E0560F6CD01}" dt="2020-04-14T07:44:33.689" v="266" actId="478"/>
          <ac:spMkLst>
            <pc:docMk/>
            <pc:sldMk cId="58933883" sldId="1465"/>
            <ac:spMk id="29" creationId="{AC17D368-0CB2-4413-95AB-E84989B3F892}"/>
          </ac:spMkLst>
        </pc:spChg>
        <pc:spChg chg="add del mod">
          <ac:chgData name="Hamlet Markarian" userId="4926d2b407f31d77" providerId="LiveId" clId="{AEAA026E-F0D4-4F9B-9A2E-4E0560F6CD01}" dt="2020-04-14T07:44:33.689" v="266" actId="478"/>
          <ac:spMkLst>
            <pc:docMk/>
            <pc:sldMk cId="58933883" sldId="1465"/>
            <ac:spMk id="31" creationId="{ABE9C2FB-7748-4856-973B-4905EDF4FEA1}"/>
          </ac:spMkLst>
        </pc:spChg>
        <pc:spChg chg="add del mod">
          <ac:chgData name="Hamlet Markarian" userId="4926d2b407f31d77" providerId="LiveId" clId="{AEAA026E-F0D4-4F9B-9A2E-4E0560F6CD01}" dt="2020-04-14T07:44:33.689" v="266" actId="478"/>
          <ac:spMkLst>
            <pc:docMk/>
            <pc:sldMk cId="58933883" sldId="1465"/>
            <ac:spMk id="32" creationId="{4A54BDCE-C597-433C-9E79-232755EA513A}"/>
          </ac:spMkLst>
        </pc:spChg>
        <pc:spChg chg="add mod">
          <ac:chgData name="Hamlet Markarian" userId="4926d2b407f31d77" providerId="LiveId" clId="{AEAA026E-F0D4-4F9B-9A2E-4E0560F6CD01}" dt="2020-04-14T07:52:52.863" v="399" actId="1035"/>
          <ac:spMkLst>
            <pc:docMk/>
            <pc:sldMk cId="58933883" sldId="1465"/>
            <ac:spMk id="33" creationId="{206D4AC5-8860-4716-9B0D-64C19738FB20}"/>
          </ac:spMkLst>
        </pc:spChg>
        <pc:spChg chg="add mod">
          <ac:chgData name="Hamlet Markarian" userId="4926d2b407f31d77" providerId="LiveId" clId="{AEAA026E-F0D4-4F9B-9A2E-4E0560F6CD01}" dt="2020-04-14T07:52:52.863" v="399" actId="1035"/>
          <ac:spMkLst>
            <pc:docMk/>
            <pc:sldMk cId="58933883" sldId="1465"/>
            <ac:spMk id="34" creationId="{69F9815B-6CDB-49A8-9781-6D0A7545A286}"/>
          </ac:spMkLst>
        </pc:spChg>
        <pc:spChg chg="add mod">
          <ac:chgData name="Hamlet Markarian" userId="4926d2b407f31d77" providerId="LiveId" clId="{AEAA026E-F0D4-4F9B-9A2E-4E0560F6CD01}" dt="2020-04-14T07:52:52.863" v="399" actId="1035"/>
          <ac:spMkLst>
            <pc:docMk/>
            <pc:sldMk cId="58933883" sldId="1465"/>
            <ac:spMk id="35" creationId="{6D90BDB2-DB05-403C-8897-926D9373E207}"/>
          </ac:spMkLst>
        </pc:spChg>
        <pc:spChg chg="add mod">
          <ac:chgData name="Hamlet Markarian" userId="4926d2b407f31d77" providerId="LiveId" clId="{AEAA026E-F0D4-4F9B-9A2E-4E0560F6CD01}" dt="2020-04-14T07:52:52.863" v="399" actId="1035"/>
          <ac:spMkLst>
            <pc:docMk/>
            <pc:sldMk cId="58933883" sldId="1465"/>
            <ac:spMk id="36" creationId="{7361BD26-352D-4962-B675-2CA498BE5037}"/>
          </ac:spMkLst>
        </pc:spChg>
        <pc:spChg chg="add mod">
          <ac:chgData name="Hamlet Markarian" userId="4926d2b407f31d77" providerId="LiveId" clId="{AEAA026E-F0D4-4F9B-9A2E-4E0560F6CD01}" dt="2020-04-14T07:52:52.863" v="399" actId="1035"/>
          <ac:spMkLst>
            <pc:docMk/>
            <pc:sldMk cId="58933883" sldId="1465"/>
            <ac:spMk id="37" creationId="{00B3A927-5474-4739-B0CF-1D76A199ED5E}"/>
          </ac:spMkLst>
        </pc:spChg>
        <pc:spChg chg="add mod">
          <ac:chgData name="Hamlet Markarian" userId="4926d2b407f31d77" providerId="LiveId" clId="{AEAA026E-F0D4-4F9B-9A2E-4E0560F6CD01}" dt="2020-04-14T07:52:52.863" v="399" actId="1035"/>
          <ac:spMkLst>
            <pc:docMk/>
            <pc:sldMk cId="58933883" sldId="1465"/>
            <ac:spMk id="38" creationId="{08A12FEC-FA0A-4334-8299-9AFCDF4F73B2}"/>
          </ac:spMkLst>
        </pc:spChg>
        <pc:spChg chg="add del mod topLvl">
          <ac:chgData name="Hamlet Markarian" userId="4926d2b407f31d77" providerId="LiveId" clId="{AEAA026E-F0D4-4F9B-9A2E-4E0560F6CD01}" dt="2020-04-14T19:11:48.203" v="571" actId="478"/>
          <ac:spMkLst>
            <pc:docMk/>
            <pc:sldMk cId="58933883" sldId="1465"/>
            <ac:spMk id="39" creationId="{CB122472-7CFD-455A-B4D4-A5C9E225E2AA}"/>
          </ac:spMkLst>
        </pc:spChg>
        <pc:spChg chg="add del mod topLvl">
          <ac:chgData name="Hamlet Markarian" userId="4926d2b407f31d77" providerId="LiveId" clId="{AEAA026E-F0D4-4F9B-9A2E-4E0560F6CD01}" dt="2020-04-14T19:11:48.203" v="571" actId="478"/>
          <ac:spMkLst>
            <pc:docMk/>
            <pc:sldMk cId="58933883" sldId="1465"/>
            <ac:spMk id="40" creationId="{666AF843-9AAA-43FD-9E43-2D7C91DB254E}"/>
          </ac:spMkLst>
        </pc:spChg>
        <pc:spChg chg="add del mod ord topLvl">
          <ac:chgData name="Hamlet Markarian" userId="4926d2b407f31d77" providerId="LiveId" clId="{AEAA026E-F0D4-4F9B-9A2E-4E0560F6CD01}" dt="2020-04-14T19:11:48.203" v="571" actId="478"/>
          <ac:spMkLst>
            <pc:docMk/>
            <pc:sldMk cId="58933883" sldId="1465"/>
            <ac:spMk id="41" creationId="{39F2CC46-5D78-4C45-9889-E78D8F3B0717}"/>
          </ac:spMkLst>
        </pc:spChg>
        <pc:spChg chg="add del mod topLvl">
          <ac:chgData name="Hamlet Markarian" userId="4926d2b407f31d77" providerId="LiveId" clId="{AEAA026E-F0D4-4F9B-9A2E-4E0560F6CD01}" dt="2020-04-14T19:11:48.203" v="571" actId="478"/>
          <ac:spMkLst>
            <pc:docMk/>
            <pc:sldMk cId="58933883" sldId="1465"/>
            <ac:spMk id="42" creationId="{0B86B12A-75C3-4077-A350-6A4CF70195DC}"/>
          </ac:spMkLst>
        </pc:spChg>
        <pc:spChg chg="add del mod topLvl">
          <ac:chgData name="Hamlet Markarian" userId="4926d2b407f31d77" providerId="LiveId" clId="{AEAA026E-F0D4-4F9B-9A2E-4E0560F6CD01}" dt="2020-04-14T19:11:48.203" v="571" actId="478"/>
          <ac:spMkLst>
            <pc:docMk/>
            <pc:sldMk cId="58933883" sldId="1465"/>
            <ac:spMk id="43" creationId="{6309C7ED-AD9C-4426-9807-550CBE10EEAF}"/>
          </ac:spMkLst>
        </pc:spChg>
        <pc:spChg chg="add del mod topLvl">
          <ac:chgData name="Hamlet Markarian" userId="4926d2b407f31d77" providerId="LiveId" clId="{AEAA026E-F0D4-4F9B-9A2E-4E0560F6CD01}" dt="2020-04-14T19:11:48.203" v="571" actId="478"/>
          <ac:spMkLst>
            <pc:docMk/>
            <pc:sldMk cId="58933883" sldId="1465"/>
            <ac:spMk id="44" creationId="{11DA4093-FD74-4729-BA7C-B24959918FFF}"/>
          </ac:spMkLst>
        </pc:spChg>
        <pc:spChg chg="del mod topLvl">
          <ac:chgData name="Hamlet Markarian" userId="4926d2b407f31d77" providerId="LiveId" clId="{AEAA026E-F0D4-4F9B-9A2E-4E0560F6CD01}" dt="2020-04-14T19:11:48.203" v="571" actId="478"/>
          <ac:spMkLst>
            <pc:docMk/>
            <pc:sldMk cId="58933883" sldId="1465"/>
            <ac:spMk id="47" creationId="{1ECAE236-A396-4835-8472-B333AFAC6B73}"/>
          </ac:spMkLst>
        </pc:spChg>
        <pc:spChg chg="del mod topLvl">
          <ac:chgData name="Hamlet Markarian" userId="4926d2b407f31d77" providerId="LiveId" clId="{AEAA026E-F0D4-4F9B-9A2E-4E0560F6CD01}" dt="2020-04-14T19:11:48.203" v="571" actId="478"/>
          <ac:spMkLst>
            <pc:docMk/>
            <pc:sldMk cId="58933883" sldId="1465"/>
            <ac:spMk id="48" creationId="{837E6B29-EEB3-4816-99FE-D19A73C63B6B}"/>
          </ac:spMkLst>
        </pc:spChg>
        <pc:spChg chg="del mod topLvl">
          <ac:chgData name="Hamlet Markarian" userId="4926d2b407f31d77" providerId="LiveId" clId="{AEAA026E-F0D4-4F9B-9A2E-4E0560F6CD01}" dt="2020-04-14T19:11:48.203" v="571" actId="478"/>
          <ac:spMkLst>
            <pc:docMk/>
            <pc:sldMk cId="58933883" sldId="1465"/>
            <ac:spMk id="49" creationId="{7BF297AA-F8E7-4BAD-869F-36BD110B46E5}"/>
          </ac:spMkLst>
        </pc:spChg>
        <pc:spChg chg="del mod topLvl">
          <ac:chgData name="Hamlet Markarian" userId="4926d2b407f31d77" providerId="LiveId" clId="{AEAA026E-F0D4-4F9B-9A2E-4E0560F6CD01}" dt="2020-04-14T19:11:48.203" v="571" actId="478"/>
          <ac:spMkLst>
            <pc:docMk/>
            <pc:sldMk cId="58933883" sldId="1465"/>
            <ac:spMk id="51" creationId="{3F292013-0603-4858-A1D8-D792D013FC0A}"/>
          </ac:spMkLst>
        </pc:spChg>
        <pc:spChg chg="del mod topLvl">
          <ac:chgData name="Hamlet Markarian" userId="4926d2b407f31d77" providerId="LiveId" clId="{AEAA026E-F0D4-4F9B-9A2E-4E0560F6CD01}" dt="2020-04-14T19:11:48.203" v="571" actId="478"/>
          <ac:spMkLst>
            <pc:docMk/>
            <pc:sldMk cId="58933883" sldId="1465"/>
            <ac:spMk id="52" creationId="{FEF07149-47E2-46C1-8BDD-4F17922E5B35}"/>
          </ac:spMkLst>
        </pc:spChg>
        <pc:spChg chg="del mod topLvl">
          <ac:chgData name="Hamlet Markarian" userId="4926d2b407f31d77" providerId="LiveId" clId="{AEAA026E-F0D4-4F9B-9A2E-4E0560F6CD01}" dt="2020-04-14T19:11:48.203" v="571" actId="478"/>
          <ac:spMkLst>
            <pc:docMk/>
            <pc:sldMk cId="58933883" sldId="1465"/>
            <ac:spMk id="53" creationId="{3BF9A1F6-ABDC-4525-885B-28E92D25D7DE}"/>
          </ac:spMkLst>
        </pc:spChg>
        <pc:grpChg chg="add del mod">
          <ac:chgData name="Hamlet Markarian" userId="4926d2b407f31d77" providerId="LiveId" clId="{AEAA026E-F0D4-4F9B-9A2E-4E0560F6CD01}" dt="2020-04-14T08:03:44.414" v="458" actId="165"/>
          <ac:grpSpMkLst>
            <pc:docMk/>
            <pc:sldMk cId="58933883" sldId="1465"/>
            <ac:grpSpMk id="13" creationId="{7BAAE8B8-0DCB-4977-907A-E4BF4EFCF6F3}"/>
          </ac:grpSpMkLst>
        </pc:grpChg>
        <pc:grpChg chg="add del mod">
          <ac:chgData name="Hamlet Markarian" userId="4926d2b407f31d77" providerId="LiveId" clId="{AEAA026E-F0D4-4F9B-9A2E-4E0560F6CD01}" dt="2020-04-14T08:03:44.414" v="458" actId="165"/>
          <ac:grpSpMkLst>
            <pc:docMk/>
            <pc:sldMk cId="58933883" sldId="1465"/>
            <ac:grpSpMk id="17" creationId="{85160348-9E54-45C8-852A-8916F66E4EF2}"/>
          </ac:grpSpMkLst>
        </pc:grpChg>
        <pc:grpChg chg="add del mod">
          <ac:chgData name="Hamlet Markarian" userId="4926d2b407f31d77" providerId="LiveId" clId="{AEAA026E-F0D4-4F9B-9A2E-4E0560F6CD01}" dt="2020-04-14T08:03:44.414" v="458" actId="165"/>
          <ac:grpSpMkLst>
            <pc:docMk/>
            <pc:sldMk cId="58933883" sldId="1465"/>
            <ac:grpSpMk id="46" creationId="{C87A8764-073E-482B-8CF4-1DABA070DF69}"/>
          </ac:grpSpMkLst>
        </pc:grpChg>
        <pc:grpChg chg="add del mod">
          <ac:chgData name="Hamlet Markarian" userId="4926d2b407f31d77" providerId="LiveId" clId="{AEAA026E-F0D4-4F9B-9A2E-4E0560F6CD01}" dt="2020-04-14T08:03:44.414" v="458" actId="165"/>
          <ac:grpSpMkLst>
            <pc:docMk/>
            <pc:sldMk cId="58933883" sldId="1465"/>
            <ac:grpSpMk id="50" creationId="{D71A9E08-FA1E-4A7A-804C-3A77C9F2F0F0}"/>
          </ac:grpSpMkLst>
        </pc:grpChg>
        <pc:graphicFrameChg chg="del">
          <ac:chgData name="Hamlet Markarian" userId="4926d2b407f31d77" providerId="LiveId" clId="{AEAA026E-F0D4-4F9B-9A2E-4E0560F6CD01}" dt="2020-04-14T07:17:12.341" v="3" actId="478"/>
          <ac:graphicFrameMkLst>
            <pc:docMk/>
            <pc:sldMk cId="58933883" sldId="1465"/>
            <ac:graphicFrameMk id="45" creationId="{7F0BCA57-A512-465C-808D-C0722420C7BA}"/>
          </ac:graphicFrameMkLst>
        </pc:graphicFrameChg>
        <pc:graphicFrameChg chg="add mod">
          <ac:chgData name="Hamlet Markarian" userId="4926d2b407f31d77" providerId="LiveId" clId="{AEAA026E-F0D4-4F9B-9A2E-4E0560F6CD01}" dt="2020-04-16T17:51:24.351" v="3897" actId="403"/>
          <ac:graphicFrameMkLst>
            <pc:docMk/>
            <pc:sldMk cId="58933883" sldId="1465"/>
            <ac:graphicFrameMk id="45" creationId="{CCA8F7B1-4F8F-4097-A34E-EAD0A61D538D}"/>
          </ac:graphicFrameMkLst>
        </pc:graphicFrameChg>
        <pc:graphicFrameChg chg="add del mod">
          <ac:chgData name="Hamlet Markarian" userId="4926d2b407f31d77" providerId="LiveId" clId="{AEAA026E-F0D4-4F9B-9A2E-4E0560F6CD01}" dt="2020-04-14T19:59:56.638" v="751" actId="478"/>
          <ac:graphicFrameMkLst>
            <pc:docMk/>
            <pc:sldMk cId="58933883" sldId="1465"/>
            <ac:graphicFrameMk id="46" creationId="{39ABD740-344E-42B5-AA9C-5DBE882640EA}"/>
          </ac:graphicFrameMkLst>
        </pc:graphicFrameChg>
        <pc:graphicFrameChg chg="add mod">
          <ac:chgData name="Hamlet Markarian" userId="4926d2b407f31d77" providerId="LiveId" clId="{AEAA026E-F0D4-4F9B-9A2E-4E0560F6CD01}" dt="2020-04-16T17:51:32.217" v="3905" actId="403"/>
          <ac:graphicFrameMkLst>
            <pc:docMk/>
            <pc:sldMk cId="58933883" sldId="1465"/>
            <ac:graphicFrameMk id="54" creationId="{17CA3B49-7031-4BB1-883D-B808A737382C}"/>
          </ac:graphicFrameMkLst>
        </pc:graphicFrameChg>
        <pc:picChg chg="add mod">
          <ac:chgData name="Hamlet Markarian" userId="4926d2b407f31d77" providerId="LiveId" clId="{AEAA026E-F0D4-4F9B-9A2E-4E0560F6CD01}" dt="2020-04-14T07:33:27.631" v="131" actId="1076"/>
          <ac:picMkLst>
            <pc:docMk/>
            <pc:sldMk cId="58933883" sldId="1465"/>
            <ac:picMk id="8" creationId="{7B232918-E729-482D-BE57-AE0808CE94E7}"/>
          </ac:picMkLst>
        </pc:picChg>
        <pc:cxnChg chg="add mod">
          <ac:chgData name="Hamlet Markarian" userId="4926d2b407f31d77" providerId="LiveId" clId="{AEAA026E-F0D4-4F9B-9A2E-4E0560F6CD01}" dt="2020-04-14T07:53:29.165" v="400" actId="14100"/>
          <ac:cxnSpMkLst>
            <pc:docMk/>
            <pc:sldMk cId="58933883" sldId="1465"/>
            <ac:cxnSpMk id="4" creationId="{B2126F13-2805-4595-BF39-706C71EB9732}"/>
          </ac:cxnSpMkLst>
        </pc:cxnChg>
        <pc:cxnChg chg="add mod">
          <ac:chgData name="Hamlet Markarian" userId="4926d2b407f31d77" providerId="LiveId" clId="{AEAA026E-F0D4-4F9B-9A2E-4E0560F6CD01}" dt="2020-04-14T07:33:41.282" v="132" actId="571"/>
          <ac:cxnSpMkLst>
            <pc:docMk/>
            <pc:sldMk cId="58933883" sldId="1465"/>
            <ac:cxnSpMk id="14" creationId="{CA79D57B-619B-4BC1-964C-28AFFB8F55AE}"/>
          </ac:cxnSpMkLst>
        </pc:cxnChg>
        <pc:cxnChg chg="add mod">
          <ac:chgData name="Hamlet Markarian" userId="4926d2b407f31d77" providerId="LiveId" clId="{AEAA026E-F0D4-4F9B-9A2E-4E0560F6CD01}" dt="2020-04-14T07:34:45.391" v="135" actId="14100"/>
          <ac:cxnSpMkLst>
            <pc:docMk/>
            <pc:sldMk cId="58933883" sldId="1465"/>
            <ac:cxnSpMk id="15" creationId="{64095C71-CF29-4BF9-92CD-B7B33148C043}"/>
          </ac:cxnSpMkLst>
        </pc:cxnChg>
        <pc:cxnChg chg="add mod">
          <ac:chgData name="Hamlet Markarian" userId="4926d2b407f31d77" providerId="LiveId" clId="{AEAA026E-F0D4-4F9B-9A2E-4E0560F6CD01}" dt="2020-04-14T20:00:11.879" v="754" actId="14100"/>
          <ac:cxnSpMkLst>
            <pc:docMk/>
            <pc:sldMk cId="58933883" sldId="1465"/>
            <ac:cxnSpMk id="50" creationId="{8D5C0567-F387-45F2-8966-D698048C49FB}"/>
          </ac:cxnSpMkLst>
        </pc:cxnChg>
      </pc:sldChg>
      <pc:sldChg chg="addSp delSp modSp add mod ord">
        <pc:chgData name="Hamlet Markarian" userId="4926d2b407f31d77" providerId="LiveId" clId="{AEAA026E-F0D4-4F9B-9A2E-4E0560F6CD01}" dt="2020-04-16T17:50:57.862" v="3889"/>
        <pc:sldMkLst>
          <pc:docMk/>
          <pc:sldMk cId="982675795" sldId="1466"/>
        </pc:sldMkLst>
        <pc:spChg chg="mod">
          <ac:chgData name="Hamlet Markarian" userId="4926d2b407f31d77" providerId="LiveId" clId="{AEAA026E-F0D4-4F9B-9A2E-4E0560F6CD01}" dt="2020-04-16T17:46:02.661" v="3827" actId="20577"/>
          <ac:spMkLst>
            <pc:docMk/>
            <pc:sldMk cId="982675795" sldId="1466"/>
            <ac:spMk id="7" creationId="{D2D212B0-9DBD-419F-A66E-FB6B2D896DEC}"/>
          </ac:spMkLst>
        </pc:spChg>
        <pc:spChg chg="mod">
          <ac:chgData name="Hamlet Markarian" userId="4926d2b407f31d77" providerId="LiveId" clId="{AEAA026E-F0D4-4F9B-9A2E-4E0560F6CD01}" dt="2020-04-16T17:43:01.341" v="3804" actId="20577"/>
          <ac:spMkLst>
            <pc:docMk/>
            <pc:sldMk cId="982675795" sldId="1466"/>
            <ac:spMk id="11" creationId="{A506CE94-CAF8-4717-A14A-BFE3F0380C9D}"/>
          </ac:spMkLst>
        </pc:spChg>
        <pc:spChg chg="mod">
          <ac:chgData name="Hamlet Markarian" userId="4926d2b407f31d77" providerId="LiveId" clId="{AEAA026E-F0D4-4F9B-9A2E-4E0560F6CD01}" dt="2020-04-14T20:29:28.246" v="812"/>
          <ac:spMkLst>
            <pc:docMk/>
            <pc:sldMk cId="982675795" sldId="1466"/>
            <ac:spMk id="16" creationId="{51A55428-D23F-4777-96FE-D91E0B26310D}"/>
          </ac:spMkLst>
        </pc:spChg>
        <pc:spChg chg="ord">
          <ac:chgData name="Hamlet Markarian" userId="4926d2b407f31d77" providerId="LiveId" clId="{AEAA026E-F0D4-4F9B-9A2E-4E0560F6CD01}" dt="2020-04-16T12:24:35.470" v="2111" actId="167"/>
          <ac:spMkLst>
            <pc:docMk/>
            <pc:sldMk cId="982675795" sldId="1466"/>
            <ac:spMk id="19" creationId="{42101231-1855-46EE-A3D9-B84E75ACB56A}"/>
          </ac:spMkLst>
        </pc:spChg>
        <pc:spChg chg="del">
          <ac:chgData name="Hamlet Markarian" userId="4926d2b407f31d77" providerId="LiveId" clId="{AEAA026E-F0D4-4F9B-9A2E-4E0560F6CD01}" dt="2020-04-14T20:29:06.144" v="808" actId="478"/>
          <ac:spMkLst>
            <pc:docMk/>
            <pc:sldMk cId="982675795" sldId="1466"/>
            <ac:spMk id="21" creationId="{39B54D32-D2A2-46AC-84DF-B73DCB96AA0A}"/>
          </ac:spMkLst>
        </pc:spChg>
        <pc:spChg chg="del">
          <ac:chgData name="Hamlet Markarian" userId="4926d2b407f31d77" providerId="LiveId" clId="{AEAA026E-F0D4-4F9B-9A2E-4E0560F6CD01}" dt="2020-04-14T20:29:06.144" v="808" actId="478"/>
          <ac:spMkLst>
            <pc:docMk/>
            <pc:sldMk cId="982675795" sldId="1466"/>
            <ac:spMk id="22" creationId="{F0389F95-8E3F-41A4-B358-6DFFC4DECB69}"/>
          </ac:spMkLst>
        </pc:spChg>
        <pc:spChg chg="del">
          <ac:chgData name="Hamlet Markarian" userId="4926d2b407f31d77" providerId="LiveId" clId="{AEAA026E-F0D4-4F9B-9A2E-4E0560F6CD01}" dt="2020-04-14T20:29:06.144" v="808" actId="478"/>
          <ac:spMkLst>
            <pc:docMk/>
            <pc:sldMk cId="982675795" sldId="1466"/>
            <ac:spMk id="23" creationId="{F20FA088-F8CF-4405-A508-19003E818C05}"/>
          </ac:spMkLst>
        </pc:spChg>
        <pc:spChg chg="del">
          <ac:chgData name="Hamlet Markarian" userId="4926d2b407f31d77" providerId="LiveId" clId="{AEAA026E-F0D4-4F9B-9A2E-4E0560F6CD01}" dt="2020-04-14T20:29:06.144" v="808" actId="478"/>
          <ac:spMkLst>
            <pc:docMk/>
            <pc:sldMk cId="982675795" sldId="1466"/>
            <ac:spMk id="24" creationId="{19776F77-A90D-4FE6-BAF7-B756EEE79CEE}"/>
          </ac:spMkLst>
        </pc:spChg>
        <pc:spChg chg="del">
          <ac:chgData name="Hamlet Markarian" userId="4926d2b407f31d77" providerId="LiveId" clId="{AEAA026E-F0D4-4F9B-9A2E-4E0560F6CD01}" dt="2020-04-14T20:29:06.144" v="808" actId="478"/>
          <ac:spMkLst>
            <pc:docMk/>
            <pc:sldMk cId="982675795" sldId="1466"/>
            <ac:spMk id="25" creationId="{0B769713-7F52-4056-BE79-0D95758DEAC1}"/>
          </ac:spMkLst>
        </pc:spChg>
        <pc:spChg chg="del">
          <ac:chgData name="Hamlet Markarian" userId="4926d2b407f31d77" providerId="LiveId" clId="{AEAA026E-F0D4-4F9B-9A2E-4E0560F6CD01}" dt="2020-04-14T20:29:06.144" v="808" actId="478"/>
          <ac:spMkLst>
            <pc:docMk/>
            <pc:sldMk cId="982675795" sldId="1466"/>
            <ac:spMk id="27" creationId="{FEA56460-8AFE-41CC-9A8E-C3AEAA841737}"/>
          </ac:spMkLst>
        </pc:spChg>
        <pc:spChg chg="del">
          <ac:chgData name="Hamlet Markarian" userId="4926d2b407f31d77" providerId="LiveId" clId="{AEAA026E-F0D4-4F9B-9A2E-4E0560F6CD01}" dt="2020-04-14T20:29:06.144" v="808" actId="478"/>
          <ac:spMkLst>
            <pc:docMk/>
            <pc:sldMk cId="982675795" sldId="1466"/>
            <ac:spMk id="33" creationId="{206D4AC5-8860-4716-9B0D-64C19738FB20}"/>
          </ac:spMkLst>
        </pc:spChg>
        <pc:spChg chg="del">
          <ac:chgData name="Hamlet Markarian" userId="4926d2b407f31d77" providerId="LiveId" clId="{AEAA026E-F0D4-4F9B-9A2E-4E0560F6CD01}" dt="2020-04-14T20:29:06.144" v="808" actId="478"/>
          <ac:spMkLst>
            <pc:docMk/>
            <pc:sldMk cId="982675795" sldId="1466"/>
            <ac:spMk id="34" creationId="{69F9815B-6CDB-49A8-9781-6D0A7545A286}"/>
          </ac:spMkLst>
        </pc:spChg>
        <pc:spChg chg="del">
          <ac:chgData name="Hamlet Markarian" userId="4926d2b407f31d77" providerId="LiveId" clId="{AEAA026E-F0D4-4F9B-9A2E-4E0560F6CD01}" dt="2020-04-14T20:29:06.144" v="808" actId="478"/>
          <ac:spMkLst>
            <pc:docMk/>
            <pc:sldMk cId="982675795" sldId="1466"/>
            <ac:spMk id="35" creationId="{6D90BDB2-DB05-403C-8897-926D9373E207}"/>
          </ac:spMkLst>
        </pc:spChg>
        <pc:spChg chg="del">
          <ac:chgData name="Hamlet Markarian" userId="4926d2b407f31d77" providerId="LiveId" clId="{AEAA026E-F0D4-4F9B-9A2E-4E0560F6CD01}" dt="2020-04-14T20:29:06.144" v="808" actId="478"/>
          <ac:spMkLst>
            <pc:docMk/>
            <pc:sldMk cId="982675795" sldId="1466"/>
            <ac:spMk id="36" creationId="{7361BD26-352D-4962-B675-2CA498BE5037}"/>
          </ac:spMkLst>
        </pc:spChg>
        <pc:spChg chg="del">
          <ac:chgData name="Hamlet Markarian" userId="4926d2b407f31d77" providerId="LiveId" clId="{AEAA026E-F0D4-4F9B-9A2E-4E0560F6CD01}" dt="2020-04-14T20:29:06.144" v="808" actId="478"/>
          <ac:spMkLst>
            <pc:docMk/>
            <pc:sldMk cId="982675795" sldId="1466"/>
            <ac:spMk id="37" creationId="{00B3A927-5474-4739-B0CF-1D76A199ED5E}"/>
          </ac:spMkLst>
        </pc:spChg>
        <pc:spChg chg="del">
          <ac:chgData name="Hamlet Markarian" userId="4926d2b407f31d77" providerId="LiveId" clId="{AEAA026E-F0D4-4F9B-9A2E-4E0560F6CD01}" dt="2020-04-14T20:29:06.144" v="808" actId="478"/>
          <ac:spMkLst>
            <pc:docMk/>
            <pc:sldMk cId="982675795" sldId="1466"/>
            <ac:spMk id="38" creationId="{08A12FEC-FA0A-4334-8299-9AFCDF4F73B2}"/>
          </ac:spMkLst>
        </pc:spChg>
        <pc:graphicFrameChg chg="add del mod">
          <ac:chgData name="Hamlet Markarian" userId="4926d2b407f31d77" providerId="LiveId" clId="{AEAA026E-F0D4-4F9B-9A2E-4E0560F6CD01}" dt="2020-04-16T12:41:04.861" v="2154" actId="478"/>
          <ac:graphicFrameMkLst>
            <pc:docMk/>
            <pc:sldMk cId="982675795" sldId="1466"/>
            <ac:graphicFrameMk id="17" creationId="{544A6537-8CA2-4579-8F8C-C0CFA85A6902}"/>
          </ac:graphicFrameMkLst>
        </pc:graphicFrameChg>
        <pc:graphicFrameChg chg="add del mod">
          <ac:chgData name="Hamlet Markarian" userId="4926d2b407f31d77" providerId="LiveId" clId="{AEAA026E-F0D4-4F9B-9A2E-4E0560F6CD01}" dt="2020-04-16T12:41:04.861" v="2154" actId="478"/>
          <ac:graphicFrameMkLst>
            <pc:docMk/>
            <pc:sldMk cId="982675795" sldId="1466"/>
            <ac:graphicFrameMk id="18" creationId="{6BCE3010-72C7-46EA-87A2-B9797D424656}"/>
          </ac:graphicFrameMkLst>
        </pc:graphicFrameChg>
        <pc:graphicFrameChg chg="add mod">
          <ac:chgData name="Hamlet Markarian" userId="4926d2b407f31d77" providerId="LiveId" clId="{AEAA026E-F0D4-4F9B-9A2E-4E0560F6CD01}" dt="2020-04-16T17:50:38.045" v="3887" actId="207"/>
          <ac:graphicFrameMkLst>
            <pc:docMk/>
            <pc:sldMk cId="982675795" sldId="1466"/>
            <ac:graphicFrameMk id="20" creationId="{A3DFD90E-B31E-4E1C-96A2-ED6CED8AA861}"/>
          </ac:graphicFrameMkLst>
        </pc:graphicFrameChg>
        <pc:graphicFrameChg chg="add mod">
          <ac:chgData name="Hamlet Markarian" userId="4926d2b407f31d77" providerId="LiveId" clId="{AEAA026E-F0D4-4F9B-9A2E-4E0560F6CD01}" dt="2020-04-16T17:50:45.608" v="3888" actId="207"/>
          <ac:graphicFrameMkLst>
            <pc:docMk/>
            <pc:sldMk cId="982675795" sldId="1466"/>
            <ac:graphicFrameMk id="21" creationId="{C47DF3FC-E198-440C-91B4-77D468D49ED4}"/>
          </ac:graphicFrameMkLst>
        </pc:graphicFrameChg>
        <pc:graphicFrameChg chg="add del mod">
          <ac:chgData name="Hamlet Markarian" userId="4926d2b407f31d77" providerId="LiveId" clId="{AEAA026E-F0D4-4F9B-9A2E-4E0560F6CD01}" dt="2020-04-14T20:37:29.696" v="869" actId="478"/>
          <ac:graphicFrameMkLst>
            <pc:docMk/>
            <pc:sldMk cId="982675795" sldId="1466"/>
            <ac:graphicFrameMk id="28" creationId="{4A9F1DB8-0719-4571-A514-47ECB4C4D656}"/>
          </ac:graphicFrameMkLst>
        </pc:graphicFrameChg>
        <pc:graphicFrameChg chg="add del mod">
          <ac:chgData name="Hamlet Markarian" userId="4926d2b407f31d77" providerId="LiveId" clId="{AEAA026E-F0D4-4F9B-9A2E-4E0560F6CD01}" dt="2020-04-14T20:39:17.394" v="874" actId="478"/>
          <ac:graphicFrameMkLst>
            <pc:docMk/>
            <pc:sldMk cId="982675795" sldId="1466"/>
            <ac:graphicFrameMk id="29" creationId="{3464CD31-9E33-497C-A20B-27D56B27687A}"/>
          </ac:graphicFrameMkLst>
        </pc:graphicFrameChg>
        <pc:graphicFrameChg chg="add mod ord">
          <ac:chgData name="Hamlet Markarian" userId="4926d2b407f31d77" providerId="LiveId" clId="{AEAA026E-F0D4-4F9B-9A2E-4E0560F6CD01}" dt="2020-04-16T17:50:57.862" v="3889"/>
          <ac:graphicFrameMkLst>
            <pc:docMk/>
            <pc:sldMk cId="982675795" sldId="1466"/>
            <ac:graphicFrameMk id="31" creationId="{188386C7-49C5-43BD-800B-03A46BBADEB6}"/>
          </ac:graphicFrameMkLst>
        </pc:graphicFrameChg>
        <pc:graphicFrameChg chg="add del mod ord">
          <ac:chgData name="Hamlet Markarian" userId="4926d2b407f31d77" providerId="LiveId" clId="{AEAA026E-F0D4-4F9B-9A2E-4E0560F6CD01}" dt="2020-04-16T12:35:50.942" v="2112" actId="478"/>
          <ac:graphicFrameMkLst>
            <pc:docMk/>
            <pc:sldMk cId="982675795" sldId="1466"/>
            <ac:graphicFrameMk id="32" creationId="{FD11595C-F6E1-4246-B2B1-4A4F4D93D9D7}"/>
          </ac:graphicFrameMkLst>
        </pc:graphicFrameChg>
        <pc:graphicFrameChg chg="del">
          <ac:chgData name="Hamlet Markarian" userId="4926d2b407f31d77" providerId="LiveId" clId="{AEAA026E-F0D4-4F9B-9A2E-4E0560F6CD01}" dt="2020-04-14T20:29:10.690" v="809" actId="478"/>
          <ac:graphicFrameMkLst>
            <pc:docMk/>
            <pc:sldMk cId="982675795" sldId="1466"/>
            <ac:graphicFrameMk id="45" creationId="{CCA8F7B1-4F8F-4097-A34E-EAD0A61D538D}"/>
          </ac:graphicFrameMkLst>
        </pc:graphicFrameChg>
        <pc:graphicFrameChg chg="del">
          <ac:chgData name="Hamlet Markarian" userId="4926d2b407f31d77" providerId="LiveId" clId="{AEAA026E-F0D4-4F9B-9A2E-4E0560F6CD01}" dt="2020-04-14T20:29:10.690" v="809" actId="478"/>
          <ac:graphicFrameMkLst>
            <pc:docMk/>
            <pc:sldMk cId="982675795" sldId="1466"/>
            <ac:graphicFrameMk id="54" creationId="{17CA3B49-7031-4BB1-883D-B808A737382C}"/>
          </ac:graphicFrameMkLst>
        </pc:graphicFrameChg>
        <pc:cxnChg chg="del">
          <ac:chgData name="Hamlet Markarian" userId="4926d2b407f31d77" providerId="LiveId" clId="{AEAA026E-F0D4-4F9B-9A2E-4E0560F6CD01}" dt="2020-04-14T20:29:14.448" v="810" actId="478"/>
          <ac:cxnSpMkLst>
            <pc:docMk/>
            <pc:sldMk cId="982675795" sldId="1466"/>
            <ac:cxnSpMk id="50" creationId="{8D5C0567-F387-45F2-8966-D698048C49FB}"/>
          </ac:cxnSpMkLst>
        </pc:cxnChg>
      </pc:sldChg>
      <pc:sldChg chg="addSp delSp modSp add del">
        <pc:chgData name="Hamlet Markarian" userId="4926d2b407f31d77" providerId="LiveId" clId="{AEAA026E-F0D4-4F9B-9A2E-4E0560F6CD01}" dt="2020-04-14T07:27:35.529" v="53" actId="2696"/>
        <pc:sldMkLst>
          <pc:docMk/>
          <pc:sldMk cId="1503800723" sldId="1466"/>
        </pc:sldMkLst>
        <pc:spChg chg="del">
          <ac:chgData name="Hamlet Markarian" userId="4926d2b407f31d77" providerId="LiveId" clId="{AEAA026E-F0D4-4F9B-9A2E-4E0560F6CD01}" dt="2020-04-14T07:18:15.813" v="8" actId="478"/>
          <ac:spMkLst>
            <pc:docMk/>
            <pc:sldMk cId="1503800723" sldId="1466"/>
            <ac:spMk id="3" creationId="{00000000-0000-0000-0000-000000000000}"/>
          </ac:spMkLst>
        </pc:spChg>
        <pc:spChg chg="add mod">
          <ac:chgData name="Hamlet Markarian" userId="4926d2b407f31d77" providerId="LiveId" clId="{AEAA026E-F0D4-4F9B-9A2E-4E0560F6CD01}" dt="2020-04-14T07:25:19.207" v="52" actId="20577"/>
          <ac:spMkLst>
            <pc:docMk/>
            <pc:sldMk cId="1503800723" sldId="1466"/>
            <ac:spMk id="11" creationId="{49E21D50-9207-4D46-B3AA-D956453BFCAD}"/>
          </ac:spMkLst>
        </pc:spChg>
        <pc:spChg chg="del">
          <ac:chgData name="Hamlet Markarian" userId="4926d2b407f31d77" providerId="LiveId" clId="{AEAA026E-F0D4-4F9B-9A2E-4E0560F6CD01}" dt="2020-04-14T07:18:15.813" v="8" actId="478"/>
          <ac:spMkLst>
            <pc:docMk/>
            <pc:sldMk cId="1503800723" sldId="1466"/>
            <ac:spMk id="14" creationId="{8C0A38DE-7E13-4312-9AFA-866AA71C4C95}"/>
          </ac:spMkLst>
        </pc:spChg>
        <pc:picChg chg="del">
          <ac:chgData name="Hamlet Markarian" userId="4926d2b407f31d77" providerId="LiveId" clId="{AEAA026E-F0D4-4F9B-9A2E-4E0560F6CD01}" dt="2020-04-14T07:18:15.813" v="8" actId="478"/>
          <ac:picMkLst>
            <pc:docMk/>
            <pc:sldMk cId="1503800723" sldId="1466"/>
            <ac:picMk id="7" creationId="{1190B5BC-289C-480A-9F4B-8A49BF1CA8AF}"/>
          </ac:picMkLst>
        </pc:picChg>
        <pc:picChg chg="del">
          <ac:chgData name="Hamlet Markarian" userId="4926d2b407f31d77" providerId="LiveId" clId="{AEAA026E-F0D4-4F9B-9A2E-4E0560F6CD01}" dt="2020-04-14T07:18:15.813" v="8" actId="478"/>
          <ac:picMkLst>
            <pc:docMk/>
            <pc:sldMk cId="1503800723" sldId="1466"/>
            <ac:picMk id="9" creationId="{C9545F2A-6B36-48F4-9F15-94670C727778}"/>
          </ac:picMkLst>
        </pc:picChg>
        <pc:picChg chg="del">
          <ac:chgData name="Hamlet Markarian" userId="4926d2b407f31d77" providerId="LiveId" clId="{AEAA026E-F0D4-4F9B-9A2E-4E0560F6CD01}" dt="2020-04-14T07:18:15.813" v="8" actId="478"/>
          <ac:picMkLst>
            <pc:docMk/>
            <pc:sldMk cId="1503800723" sldId="1466"/>
            <ac:picMk id="10" creationId="{4D81A94D-9932-44C6-8B7D-EE36CA1DB8B4}"/>
          </ac:picMkLst>
        </pc:picChg>
      </pc:sldChg>
      <pc:sldChg chg="addSp delSp modSp add mod delAnim modAnim">
        <pc:chgData name="Hamlet Markarian" userId="4926d2b407f31d77" providerId="LiveId" clId="{AEAA026E-F0D4-4F9B-9A2E-4E0560F6CD01}" dt="2020-04-16T17:47:42.244" v="3861" actId="20577"/>
        <pc:sldMkLst>
          <pc:docMk/>
          <pc:sldMk cId="2064383500" sldId="1467"/>
        </pc:sldMkLst>
        <pc:spChg chg="mod">
          <ac:chgData name="Hamlet Markarian" userId="4926d2b407f31d77" providerId="LiveId" clId="{AEAA026E-F0D4-4F9B-9A2E-4E0560F6CD01}" dt="2020-04-14T22:32:01.844" v="1291" actId="113"/>
          <ac:spMkLst>
            <pc:docMk/>
            <pc:sldMk cId="2064383500" sldId="1467"/>
            <ac:spMk id="7" creationId="{D2D212B0-9DBD-419F-A66E-FB6B2D896DEC}"/>
          </ac:spMkLst>
        </pc:spChg>
        <pc:spChg chg="mod">
          <ac:chgData name="Hamlet Markarian" userId="4926d2b407f31d77" providerId="LiveId" clId="{AEAA026E-F0D4-4F9B-9A2E-4E0560F6CD01}" dt="2020-04-16T17:47:42.244" v="3861" actId="20577"/>
          <ac:spMkLst>
            <pc:docMk/>
            <pc:sldMk cId="2064383500" sldId="1467"/>
            <ac:spMk id="11" creationId="{A506CE94-CAF8-4717-A14A-BFE3F0380C9D}"/>
          </ac:spMkLst>
        </pc:spChg>
        <pc:spChg chg="mod">
          <ac:chgData name="Hamlet Markarian" userId="4926d2b407f31d77" providerId="LiveId" clId="{AEAA026E-F0D4-4F9B-9A2E-4E0560F6CD01}" dt="2020-04-14T22:20:29.575" v="1219"/>
          <ac:spMkLst>
            <pc:docMk/>
            <pc:sldMk cId="2064383500" sldId="1467"/>
            <ac:spMk id="16" creationId="{51A55428-D23F-4777-96FE-D91E0B26310D}"/>
          </ac:spMkLst>
        </pc:spChg>
        <pc:graphicFrameChg chg="add mod">
          <ac:chgData name="Hamlet Markarian" userId="4926d2b407f31d77" providerId="LiveId" clId="{AEAA026E-F0D4-4F9B-9A2E-4E0560F6CD01}" dt="2020-04-14T22:51:55.463" v="1456"/>
          <ac:graphicFrameMkLst>
            <pc:docMk/>
            <pc:sldMk cId="2064383500" sldId="1467"/>
            <ac:graphicFrameMk id="6" creationId="{BDE58D7C-308A-42F1-B769-D0CA5BC6D254}"/>
          </ac:graphicFrameMkLst>
        </pc:graphicFrameChg>
        <pc:graphicFrameChg chg="add mod modGraphic">
          <ac:chgData name="Hamlet Markarian" userId="4926d2b407f31d77" providerId="LiveId" clId="{AEAA026E-F0D4-4F9B-9A2E-4E0560F6CD01}" dt="2020-04-14T22:53:09.605" v="1457" actId="14100"/>
          <ac:graphicFrameMkLst>
            <pc:docMk/>
            <pc:sldMk cId="2064383500" sldId="1467"/>
            <ac:graphicFrameMk id="9" creationId="{14FEA120-1666-4644-B049-8BF898F42E0C}"/>
          </ac:graphicFrameMkLst>
        </pc:graphicFrameChg>
        <pc:graphicFrameChg chg="add del mod">
          <ac:chgData name="Hamlet Markarian" userId="4926d2b407f31d77" providerId="LiveId" clId="{AEAA026E-F0D4-4F9B-9A2E-4E0560F6CD01}" dt="2020-04-14T22:24:28.494" v="1238" actId="478"/>
          <ac:graphicFrameMkLst>
            <pc:docMk/>
            <pc:sldMk cId="2064383500" sldId="1467"/>
            <ac:graphicFrameMk id="17" creationId="{889D6661-FF84-4D8D-BA15-B29933413D13}"/>
          </ac:graphicFrameMkLst>
        </pc:graphicFrameChg>
        <pc:graphicFrameChg chg="del">
          <ac:chgData name="Hamlet Markarian" userId="4926d2b407f31d77" providerId="LiveId" clId="{AEAA026E-F0D4-4F9B-9A2E-4E0560F6CD01}" dt="2020-04-14T22:20:09.933" v="1217" actId="478"/>
          <ac:graphicFrameMkLst>
            <pc:docMk/>
            <pc:sldMk cId="2064383500" sldId="1467"/>
            <ac:graphicFrameMk id="31" creationId="{188386C7-49C5-43BD-800B-03A46BBADEB6}"/>
          </ac:graphicFrameMkLst>
        </pc:graphicFrameChg>
        <pc:graphicFrameChg chg="del">
          <ac:chgData name="Hamlet Markarian" userId="4926d2b407f31d77" providerId="LiveId" clId="{AEAA026E-F0D4-4F9B-9A2E-4E0560F6CD01}" dt="2020-04-14T22:20:08.557" v="1216" actId="478"/>
          <ac:graphicFrameMkLst>
            <pc:docMk/>
            <pc:sldMk cId="2064383500" sldId="1467"/>
            <ac:graphicFrameMk id="32" creationId="{FD11595C-F6E1-4246-B2B1-4A4F4D93D9D7}"/>
          </ac:graphicFrameMkLst>
        </pc:graphicFrameChg>
      </pc:sldChg>
      <pc:sldChg chg="addSp delSp modSp add mod">
        <pc:chgData name="Hamlet Markarian" userId="4926d2b407f31d77" providerId="LiveId" clId="{AEAA026E-F0D4-4F9B-9A2E-4E0560F6CD01}" dt="2020-04-16T17:47:34.189" v="3858" actId="20577"/>
        <pc:sldMkLst>
          <pc:docMk/>
          <pc:sldMk cId="916088381" sldId="1468"/>
        </pc:sldMkLst>
        <pc:spChg chg="mod">
          <ac:chgData name="Hamlet Markarian" userId="4926d2b407f31d77" providerId="LiveId" clId="{AEAA026E-F0D4-4F9B-9A2E-4E0560F6CD01}" dt="2020-04-16T17:47:28.411" v="3855"/>
          <ac:spMkLst>
            <pc:docMk/>
            <pc:sldMk cId="916088381" sldId="1468"/>
            <ac:spMk id="7" creationId="{D2D212B0-9DBD-419F-A66E-FB6B2D896DEC}"/>
          </ac:spMkLst>
        </pc:spChg>
        <pc:spChg chg="mod">
          <ac:chgData name="Hamlet Markarian" userId="4926d2b407f31d77" providerId="LiveId" clId="{AEAA026E-F0D4-4F9B-9A2E-4E0560F6CD01}" dt="2020-04-16T17:47:34.189" v="3858" actId="20577"/>
          <ac:spMkLst>
            <pc:docMk/>
            <pc:sldMk cId="916088381" sldId="1468"/>
            <ac:spMk id="11" creationId="{A506CE94-CAF8-4717-A14A-BFE3F0380C9D}"/>
          </ac:spMkLst>
        </pc:spChg>
        <pc:spChg chg="add mod">
          <ac:chgData name="Hamlet Markarian" userId="4926d2b407f31d77" providerId="LiveId" clId="{AEAA026E-F0D4-4F9B-9A2E-4E0560F6CD01}" dt="2020-04-14T23:22:37.352" v="1676" actId="1036"/>
          <ac:spMkLst>
            <pc:docMk/>
            <pc:sldMk cId="916088381" sldId="1468"/>
            <ac:spMk id="12" creationId="{1815562C-8C22-4B62-8312-F20F2BA5FC04}"/>
          </ac:spMkLst>
        </pc:spChg>
        <pc:graphicFrameChg chg="mod">
          <ac:chgData name="Hamlet Markarian" userId="4926d2b407f31d77" providerId="LiveId" clId="{AEAA026E-F0D4-4F9B-9A2E-4E0560F6CD01}" dt="2020-04-14T22:59:51.354" v="1520" actId="14100"/>
          <ac:graphicFrameMkLst>
            <pc:docMk/>
            <pc:sldMk cId="916088381" sldId="1468"/>
            <ac:graphicFrameMk id="6" creationId="{BDE58D7C-308A-42F1-B769-D0CA5BC6D254}"/>
          </ac:graphicFrameMkLst>
        </pc:graphicFrameChg>
        <pc:graphicFrameChg chg="mod modGraphic">
          <ac:chgData name="Hamlet Markarian" userId="4926d2b407f31d77" providerId="LiveId" clId="{AEAA026E-F0D4-4F9B-9A2E-4E0560F6CD01}" dt="2020-04-14T22:59:51.354" v="1520" actId="14100"/>
          <ac:graphicFrameMkLst>
            <pc:docMk/>
            <pc:sldMk cId="916088381" sldId="1468"/>
            <ac:graphicFrameMk id="9" creationId="{14FEA120-1666-4644-B049-8BF898F42E0C}"/>
          </ac:graphicFrameMkLst>
        </pc:graphicFrameChg>
        <pc:graphicFrameChg chg="add del mod">
          <ac:chgData name="Hamlet Markarian" userId="4926d2b407f31d77" providerId="LiveId" clId="{AEAA026E-F0D4-4F9B-9A2E-4E0560F6CD01}" dt="2020-04-14T23:16:08.435" v="1595" actId="478"/>
          <ac:graphicFrameMkLst>
            <pc:docMk/>
            <pc:sldMk cId="916088381" sldId="1468"/>
            <ac:graphicFrameMk id="10" creationId="{EEFD5341-796D-49B2-9B1D-7F30D889A4E6}"/>
          </ac:graphicFrameMkLst>
        </pc:graphicFrameChg>
        <pc:graphicFrameChg chg="add del mod">
          <ac:chgData name="Hamlet Markarian" userId="4926d2b407f31d77" providerId="LiveId" clId="{AEAA026E-F0D4-4F9B-9A2E-4E0560F6CD01}" dt="2020-04-14T23:12:57.531" v="1577" actId="478"/>
          <ac:graphicFrameMkLst>
            <pc:docMk/>
            <pc:sldMk cId="916088381" sldId="1468"/>
            <ac:graphicFrameMk id="17" creationId="{3B22F76E-A559-4380-A1A6-36FE64C4D1F5}"/>
          </ac:graphicFrameMkLst>
        </pc:graphicFrameChg>
        <pc:graphicFrameChg chg="add mod">
          <ac:chgData name="Hamlet Markarian" userId="4926d2b407f31d77" providerId="LiveId" clId="{AEAA026E-F0D4-4F9B-9A2E-4E0560F6CD01}" dt="2020-04-14T23:21:33.993" v="1654" actId="14100"/>
          <ac:graphicFrameMkLst>
            <pc:docMk/>
            <pc:sldMk cId="916088381" sldId="1468"/>
            <ac:graphicFrameMk id="18" creationId="{E1AF6A26-EF97-47E1-A8BB-EEE5A8964C03}"/>
          </ac:graphicFrameMkLst>
        </pc:graphicFrameChg>
      </pc:sldChg>
      <pc:sldChg chg="addSp delSp modSp add">
        <pc:chgData name="Hamlet Markarian" userId="4926d2b407f31d77" providerId="LiveId" clId="{AEAA026E-F0D4-4F9B-9A2E-4E0560F6CD01}" dt="2020-04-15T07:31:32.813" v="1956" actId="20577"/>
        <pc:sldMkLst>
          <pc:docMk/>
          <pc:sldMk cId="1475371220" sldId="1469"/>
        </pc:sldMkLst>
        <pc:spChg chg="del">
          <ac:chgData name="Hamlet Markarian" userId="4926d2b407f31d77" providerId="LiveId" clId="{AEAA026E-F0D4-4F9B-9A2E-4E0560F6CD01}" dt="2020-04-15T07:28:58.548" v="1851" actId="478"/>
          <ac:spMkLst>
            <pc:docMk/>
            <pc:sldMk cId="1475371220" sldId="1469"/>
            <ac:spMk id="2" creationId="{04255A48-2E46-447F-98DA-0E287025F3FD}"/>
          </ac:spMkLst>
        </pc:spChg>
        <pc:spChg chg="del">
          <ac:chgData name="Hamlet Markarian" userId="4926d2b407f31d77" providerId="LiveId" clId="{AEAA026E-F0D4-4F9B-9A2E-4E0560F6CD01}" dt="2020-04-15T07:28:58.548" v="1851" actId="478"/>
          <ac:spMkLst>
            <pc:docMk/>
            <pc:sldMk cId="1475371220" sldId="1469"/>
            <ac:spMk id="7" creationId="{D2D212B0-9DBD-419F-A66E-FB6B2D896DEC}"/>
          </ac:spMkLst>
        </pc:spChg>
        <pc:spChg chg="del">
          <ac:chgData name="Hamlet Markarian" userId="4926d2b407f31d77" providerId="LiveId" clId="{AEAA026E-F0D4-4F9B-9A2E-4E0560F6CD01}" dt="2020-04-15T07:28:58.548" v="1851" actId="478"/>
          <ac:spMkLst>
            <pc:docMk/>
            <pc:sldMk cId="1475371220" sldId="1469"/>
            <ac:spMk id="11" creationId="{A506CE94-CAF8-4717-A14A-BFE3F0380C9D}"/>
          </ac:spMkLst>
        </pc:spChg>
        <pc:spChg chg="del">
          <ac:chgData name="Hamlet Markarian" userId="4926d2b407f31d77" providerId="LiveId" clId="{AEAA026E-F0D4-4F9B-9A2E-4E0560F6CD01}" dt="2020-04-15T07:28:55.922" v="1850" actId="478"/>
          <ac:spMkLst>
            <pc:docMk/>
            <pc:sldMk cId="1475371220" sldId="1469"/>
            <ac:spMk id="12" creationId="{1815562C-8C22-4B62-8312-F20F2BA5FC04}"/>
          </ac:spMkLst>
        </pc:spChg>
        <pc:spChg chg="del">
          <ac:chgData name="Hamlet Markarian" userId="4926d2b407f31d77" providerId="LiveId" clId="{AEAA026E-F0D4-4F9B-9A2E-4E0560F6CD01}" dt="2020-04-15T07:28:58.548" v="1851" actId="478"/>
          <ac:spMkLst>
            <pc:docMk/>
            <pc:sldMk cId="1475371220" sldId="1469"/>
            <ac:spMk id="16" creationId="{51A55428-D23F-4777-96FE-D91E0B26310D}"/>
          </ac:spMkLst>
        </pc:spChg>
        <pc:spChg chg="add mod">
          <ac:chgData name="Hamlet Markarian" userId="4926d2b407f31d77" providerId="LiveId" clId="{AEAA026E-F0D4-4F9B-9A2E-4E0560F6CD01}" dt="2020-04-15T07:31:32.813" v="1956" actId="20577"/>
          <ac:spMkLst>
            <pc:docMk/>
            <pc:sldMk cId="1475371220" sldId="1469"/>
            <ac:spMk id="17" creationId="{31A31EE7-5C49-4588-8279-AAA9486CAC1B}"/>
          </ac:spMkLst>
        </pc:spChg>
        <pc:spChg chg="del">
          <ac:chgData name="Hamlet Markarian" userId="4926d2b407f31d77" providerId="LiveId" clId="{AEAA026E-F0D4-4F9B-9A2E-4E0560F6CD01}" dt="2020-04-15T07:29:01.901" v="1852" actId="478"/>
          <ac:spMkLst>
            <pc:docMk/>
            <pc:sldMk cId="1475371220" sldId="1469"/>
            <ac:spMk id="19" creationId="{42101231-1855-46EE-A3D9-B84E75ACB56A}"/>
          </ac:spMkLst>
        </pc:spChg>
        <pc:graphicFrameChg chg="del">
          <ac:chgData name="Hamlet Markarian" userId="4926d2b407f31d77" providerId="LiveId" clId="{AEAA026E-F0D4-4F9B-9A2E-4E0560F6CD01}" dt="2020-04-15T07:28:55.922" v="1850" actId="478"/>
          <ac:graphicFrameMkLst>
            <pc:docMk/>
            <pc:sldMk cId="1475371220" sldId="1469"/>
            <ac:graphicFrameMk id="6" creationId="{BDE58D7C-308A-42F1-B769-D0CA5BC6D254}"/>
          </ac:graphicFrameMkLst>
        </pc:graphicFrameChg>
        <pc:graphicFrameChg chg="del">
          <ac:chgData name="Hamlet Markarian" userId="4926d2b407f31d77" providerId="LiveId" clId="{AEAA026E-F0D4-4F9B-9A2E-4E0560F6CD01}" dt="2020-04-15T07:28:55.922" v="1850" actId="478"/>
          <ac:graphicFrameMkLst>
            <pc:docMk/>
            <pc:sldMk cId="1475371220" sldId="1469"/>
            <ac:graphicFrameMk id="9" creationId="{14FEA120-1666-4644-B049-8BF898F42E0C}"/>
          </ac:graphicFrameMkLst>
        </pc:graphicFrameChg>
        <pc:graphicFrameChg chg="del">
          <ac:chgData name="Hamlet Markarian" userId="4926d2b407f31d77" providerId="LiveId" clId="{AEAA026E-F0D4-4F9B-9A2E-4E0560F6CD01}" dt="2020-04-15T07:28:55.922" v="1850" actId="478"/>
          <ac:graphicFrameMkLst>
            <pc:docMk/>
            <pc:sldMk cId="1475371220" sldId="1469"/>
            <ac:graphicFrameMk id="18" creationId="{E1AF6A26-EF97-47E1-A8BB-EEE5A8964C03}"/>
          </ac:graphicFrameMkLst>
        </pc:graphicFrameChg>
        <pc:picChg chg="del">
          <ac:chgData name="Hamlet Markarian" userId="4926d2b407f31d77" providerId="LiveId" clId="{AEAA026E-F0D4-4F9B-9A2E-4E0560F6CD01}" dt="2020-04-15T07:28:58.548" v="1851" actId="478"/>
          <ac:picMkLst>
            <pc:docMk/>
            <pc:sldMk cId="1475371220" sldId="1469"/>
            <ac:picMk id="8" creationId="{7B232918-E729-482D-BE57-AE0808CE94E7}"/>
          </ac:picMkLst>
        </pc:picChg>
        <pc:picChg chg="del">
          <ac:chgData name="Hamlet Markarian" userId="4926d2b407f31d77" providerId="LiveId" clId="{AEAA026E-F0D4-4F9B-9A2E-4E0560F6CD01}" dt="2020-04-15T07:28:58.548" v="1851" actId="478"/>
          <ac:picMkLst>
            <pc:docMk/>
            <pc:sldMk cId="1475371220" sldId="1469"/>
            <ac:picMk id="30" creationId="{34D0E67C-D226-4DF5-9D1B-EAB51874B8F3}"/>
          </ac:picMkLst>
        </pc:picChg>
        <pc:cxnChg chg="del">
          <ac:chgData name="Hamlet Markarian" userId="4926d2b407f31d77" providerId="LiveId" clId="{AEAA026E-F0D4-4F9B-9A2E-4E0560F6CD01}" dt="2020-04-15T07:28:58.548" v="1851" actId="478"/>
          <ac:cxnSpMkLst>
            <pc:docMk/>
            <pc:sldMk cId="1475371220" sldId="1469"/>
            <ac:cxnSpMk id="4" creationId="{B2126F13-2805-4595-BF39-706C71EB9732}"/>
          </ac:cxnSpMkLst>
        </pc:cxnChg>
        <pc:cxnChg chg="del">
          <ac:chgData name="Hamlet Markarian" userId="4926d2b407f31d77" providerId="LiveId" clId="{AEAA026E-F0D4-4F9B-9A2E-4E0560F6CD01}" dt="2020-04-15T07:28:58.548" v="1851" actId="478"/>
          <ac:cxnSpMkLst>
            <pc:docMk/>
            <pc:sldMk cId="1475371220" sldId="1469"/>
            <ac:cxnSpMk id="14" creationId="{CA79D57B-619B-4BC1-964C-28AFFB8F55AE}"/>
          </ac:cxnSpMkLst>
        </pc:cxnChg>
        <pc:cxnChg chg="del">
          <ac:chgData name="Hamlet Markarian" userId="4926d2b407f31d77" providerId="LiveId" clId="{AEAA026E-F0D4-4F9B-9A2E-4E0560F6CD01}" dt="2020-04-15T07:28:55.922" v="1850" actId="478"/>
          <ac:cxnSpMkLst>
            <pc:docMk/>
            <pc:sldMk cId="1475371220" sldId="1469"/>
            <ac:cxnSpMk id="15" creationId="{64095C71-CF29-4BF9-92CD-B7B33148C043}"/>
          </ac:cxnSpMkLst>
        </pc:cxnChg>
      </pc:sldChg>
      <pc:sldChg chg="add ord">
        <pc:chgData name="Hamlet Markarian" userId="4926d2b407f31d77" providerId="LiveId" clId="{AEAA026E-F0D4-4F9B-9A2E-4E0560F6CD01}" dt="2020-04-16T17:46:45.991" v="3834"/>
        <pc:sldMkLst>
          <pc:docMk/>
          <pc:sldMk cId="1711664154" sldId="1470"/>
        </pc:sldMkLst>
      </pc:sldChg>
      <pc:sldChg chg="addSp delSp modSp add">
        <pc:chgData name="Hamlet Markarian" userId="4926d2b407f31d77" providerId="LiveId" clId="{AEAA026E-F0D4-4F9B-9A2E-4E0560F6CD01}" dt="2020-04-16T14:20:39.693" v="2537"/>
        <pc:sldMkLst>
          <pc:docMk/>
          <pc:sldMk cId="1352990287" sldId="1471"/>
        </pc:sldMkLst>
        <pc:spChg chg="mod">
          <ac:chgData name="Hamlet Markarian" userId="4926d2b407f31d77" providerId="LiveId" clId="{AEAA026E-F0D4-4F9B-9A2E-4E0560F6CD01}" dt="2020-04-16T12:50:26.428" v="2198"/>
          <ac:spMkLst>
            <pc:docMk/>
            <pc:sldMk cId="1352990287" sldId="1471"/>
            <ac:spMk id="7" creationId="{D2D212B0-9DBD-419F-A66E-FB6B2D896DEC}"/>
          </ac:spMkLst>
        </pc:spChg>
        <pc:spChg chg="mod">
          <ac:chgData name="Hamlet Markarian" userId="4926d2b407f31d77" providerId="LiveId" clId="{AEAA026E-F0D4-4F9B-9A2E-4E0560F6CD01}" dt="2020-04-16T14:20:39.693" v="2537"/>
          <ac:spMkLst>
            <pc:docMk/>
            <pc:sldMk cId="1352990287" sldId="1471"/>
            <ac:spMk id="11" creationId="{A506CE94-CAF8-4717-A14A-BFE3F0380C9D}"/>
          </ac:spMkLst>
        </pc:spChg>
        <pc:spChg chg="add mod">
          <ac:chgData name="Hamlet Markarian" userId="4926d2b407f31d77" providerId="LiveId" clId="{AEAA026E-F0D4-4F9B-9A2E-4E0560F6CD01}" dt="2020-04-16T14:16:32.714" v="2506" actId="1036"/>
          <ac:spMkLst>
            <pc:docMk/>
            <pc:sldMk cId="1352990287" sldId="1471"/>
            <ac:spMk id="18" creationId="{A7CE4857-6387-4DF1-9EB2-108609D0F9B6}"/>
          </ac:spMkLst>
        </pc:spChg>
        <pc:spChg chg="mod">
          <ac:chgData name="Hamlet Markarian" userId="4926d2b407f31d77" providerId="LiveId" clId="{AEAA026E-F0D4-4F9B-9A2E-4E0560F6CD01}" dt="2020-04-16T14:16:30.865" v="2503" actId="1076"/>
          <ac:spMkLst>
            <pc:docMk/>
            <pc:sldMk cId="1352990287" sldId="1471"/>
            <ac:spMk id="19" creationId="{42101231-1855-46EE-A3D9-B84E75ACB56A}"/>
          </ac:spMkLst>
        </pc:spChg>
        <pc:graphicFrameChg chg="add del mod">
          <ac:chgData name="Hamlet Markarian" userId="4926d2b407f31d77" providerId="LiveId" clId="{AEAA026E-F0D4-4F9B-9A2E-4E0560F6CD01}" dt="2020-04-16T12:54:35.791" v="2236"/>
          <ac:graphicFrameMkLst>
            <pc:docMk/>
            <pc:sldMk cId="1352990287" sldId="1471"/>
            <ac:graphicFrameMk id="3" creationId="{A0216D9D-CC44-4187-91D2-A46E5718A4BB}"/>
          </ac:graphicFrameMkLst>
        </pc:graphicFrameChg>
        <pc:graphicFrameChg chg="add mod modGraphic">
          <ac:chgData name="Hamlet Markarian" userId="4926d2b407f31d77" providerId="LiveId" clId="{AEAA026E-F0D4-4F9B-9A2E-4E0560F6CD01}" dt="2020-04-16T14:20:05.786" v="2536"/>
          <ac:graphicFrameMkLst>
            <pc:docMk/>
            <pc:sldMk cId="1352990287" sldId="1471"/>
            <ac:graphicFrameMk id="17" creationId="{ABF6C423-7B9F-44EB-BAE7-D095B917D93A}"/>
          </ac:graphicFrameMkLst>
        </pc:graphicFrameChg>
        <pc:graphicFrameChg chg="del">
          <ac:chgData name="Hamlet Markarian" userId="4926d2b407f31d77" providerId="LiveId" clId="{AEAA026E-F0D4-4F9B-9A2E-4E0560F6CD01}" dt="2020-04-16T12:49:34.648" v="2196" actId="478"/>
          <ac:graphicFrameMkLst>
            <pc:docMk/>
            <pc:sldMk cId="1352990287" sldId="1471"/>
            <ac:graphicFrameMk id="20" creationId="{A3DFD90E-B31E-4E1C-96A2-ED6CED8AA861}"/>
          </ac:graphicFrameMkLst>
        </pc:graphicFrameChg>
        <pc:graphicFrameChg chg="del">
          <ac:chgData name="Hamlet Markarian" userId="4926d2b407f31d77" providerId="LiveId" clId="{AEAA026E-F0D4-4F9B-9A2E-4E0560F6CD01}" dt="2020-04-16T12:49:34.648" v="2196" actId="478"/>
          <ac:graphicFrameMkLst>
            <pc:docMk/>
            <pc:sldMk cId="1352990287" sldId="1471"/>
            <ac:graphicFrameMk id="21" creationId="{C47DF3FC-E198-440C-91B4-77D468D49ED4}"/>
          </ac:graphicFrameMkLst>
        </pc:graphicFrameChg>
        <pc:graphicFrameChg chg="del">
          <ac:chgData name="Hamlet Markarian" userId="4926d2b407f31d77" providerId="LiveId" clId="{AEAA026E-F0D4-4F9B-9A2E-4E0560F6CD01}" dt="2020-04-16T12:49:34.648" v="2196" actId="478"/>
          <ac:graphicFrameMkLst>
            <pc:docMk/>
            <pc:sldMk cId="1352990287" sldId="1471"/>
            <ac:graphicFrameMk id="31" creationId="{188386C7-49C5-43BD-800B-03A46BBADEB6}"/>
          </ac:graphicFrameMkLst>
        </pc:graphicFrameChg>
        <pc:picChg chg="add del mod">
          <ac:chgData name="Hamlet Markarian" userId="4926d2b407f31d77" providerId="LiveId" clId="{AEAA026E-F0D4-4F9B-9A2E-4E0560F6CD01}" dt="2020-04-16T13:16:56.120" v="2369" actId="21"/>
          <ac:picMkLst>
            <pc:docMk/>
            <pc:sldMk cId="1352990287" sldId="1471"/>
            <ac:picMk id="6" creationId="{222FCCA8-B31F-442D-8920-BA5E2F15735E}"/>
          </ac:picMkLst>
        </pc:picChg>
        <pc:picChg chg="add mod">
          <ac:chgData name="Hamlet Markarian" userId="4926d2b407f31d77" providerId="LiveId" clId="{AEAA026E-F0D4-4F9B-9A2E-4E0560F6CD01}" dt="2020-04-16T14:15:00.986" v="2486" actId="465"/>
          <ac:picMkLst>
            <pc:docMk/>
            <pc:sldMk cId="1352990287" sldId="1471"/>
            <ac:picMk id="9" creationId="{95528920-B307-4171-8EEA-AC71797AEB1E}"/>
          </ac:picMkLst>
        </pc:picChg>
        <pc:picChg chg="add del mod">
          <ac:chgData name="Hamlet Markarian" userId="4926d2b407f31d77" providerId="LiveId" clId="{AEAA026E-F0D4-4F9B-9A2E-4E0560F6CD01}" dt="2020-04-16T13:31:25.039" v="2413" actId="478"/>
          <ac:picMkLst>
            <pc:docMk/>
            <pc:sldMk cId="1352990287" sldId="1471"/>
            <ac:picMk id="12" creationId="{95424748-A6A5-4190-A777-82082FE56BE4}"/>
          </ac:picMkLst>
        </pc:picChg>
        <pc:picChg chg="add mod">
          <ac:chgData name="Hamlet Markarian" userId="4926d2b407f31d77" providerId="LiveId" clId="{AEAA026E-F0D4-4F9B-9A2E-4E0560F6CD01}" dt="2020-04-16T14:16:25.426" v="2501" actId="465"/>
          <ac:picMkLst>
            <pc:docMk/>
            <pc:sldMk cId="1352990287" sldId="1471"/>
            <ac:picMk id="22" creationId="{9D463E7A-CD43-4388-B752-8CD735D9295F}"/>
          </ac:picMkLst>
        </pc:picChg>
        <pc:picChg chg="add mod">
          <ac:chgData name="Hamlet Markarian" userId="4926d2b407f31d77" providerId="LiveId" clId="{AEAA026E-F0D4-4F9B-9A2E-4E0560F6CD01}" dt="2020-04-16T14:16:25.426" v="2501" actId="465"/>
          <ac:picMkLst>
            <pc:docMk/>
            <pc:sldMk cId="1352990287" sldId="1471"/>
            <ac:picMk id="23" creationId="{3B5292EE-33D2-47F2-946A-2FB9881D8C51}"/>
          </ac:picMkLst>
        </pc:picChg>
        <pc:picChg chg="add mod">
          <ac:chgData name="Hamlet Markarian" userId="4926d2b407f31d77" providerId="LiveId" clId="{AEAA026E-F0D4-4F9B-9A2E-4E0560F6CD01}" dt="2020-04-16T14:16:25.426" v="2501" actId="465"/>
          <ac:picMkLst>
            <pc:docMk/>
            <pc:sldMk cId="1352990287" sldId="1471"/>
            <ac:picMk id="24" creationId="{A57B1ED5-B0A5-4393-BE51-30E2C447A563}"/>
          </ac:picMkLst>
        </pc:picChg>
        <pc:picChg chg="add mod">
          <ac:chgData name="Hamlet Markarian" userId="4926d2b407f31d77" providerId="LiveId" clId="{AEAA026E-F0D4-4F9B-9A2E-4E0560F6CD01}" dt="2020-04-16T14:16:25.426" v="2501" actId="465"/>
          <ac:picMkLst>
            <pc:docMk/>
            <pc:sldMk cId="1352990287" sldId="1471"/>
            <ac:picMk id="25" creationId="{A173D3D0-58FE-4B54-9354-1C8B16D47CD3}"/>
          </ac:picMkLst>
        </pc:picChg>
        <pc:picChg chg="add mod">
          <ac:chgData name="Hamlet Markarian" userId="4926d2b407f31d77" providerId="LiveId" clId="{AEAA026E-F0D4-4F9B-9A2E-4E0560F6CD01}" dt="2020-04-16T14:16:25.426" v="2501" actId="465"/>
          <ac:picMkLst>
            <pc:docMk/>
            <pc:sldMk cId="1352990287" sldId="1471"/>
            <ac:picMk id="26" creationId="{3B50997D-996B-4944-9654-A0D0510841E8}"/>
          </ac:picMkLst>
        </pc:picChg>
        <pc:picChg chg="add mod">
          <ac:chgData name="Hamlet Markarian" userId="4926d2b407f31d77" providerId="LiveId" clId="{AEAA026E-F0D4-4F9B-9A2E-4E0560F6CD01}" dt="2020-04-16T14:16:25.426" v="2501" actId="465"/>
          <ac:picMkLst>
            <pc:docMk/>
            <pc:sldMk cId="1352990287" sldId="1471"/>
            <ac:picMk id="27" creationId="{71D7DB28-4625-45E0-9C3F-DF116492928D}"/>
          </ac:picMkLst>
        </pc:picChg>
        <pc:picChg chg="add mod">
          <ac:chgData name="Hamlet Markarian" userId="4926d2b407f31d77" providerId="LiveId" clId="{AEAA026E-F0D4-4F9B-9A2E-4E0560F6CD01}" dt="2020-04-16T14:16:25.426" v="2501" actId="465"/>
          <ac:picMkLst>
            <pc:docMk/>
            <pc:sldMk cId="1352990287" sldId="1471"/>
            <ac:picMk id="28" creationId="{68AE6701-437B-4B8E-AF10-2A6BB8812FC4}"/>
          </ac:picMkLst>
        </pc:picChg>
        <pc:picChg chg="add del mod">
          <ac:chgData name="Hamlet Markarian" userId="4926d2b407f31d77" providerId="LiveId" clId="{AEAA026E-F0D4-4F9B-9A2E-4E0560F6CD01}" dt="2020-04-16T13:27:34.359" v="2408" actId="478"/>
          <ac:picMkLst>
            <pc:docMk/>
            <pc:sldMk cId="1352990287" sldId="1471"/>
            <ac:picMk id="29" creationId="{653D6284-9226-4774-BC11-C271CF9E8E2F}"/>
          </ac:picMkLst>
        </pc:picChg>
        <pc:picChg chg="add mod">
          <ac:chgData name="Hamlet Markarian" userId="4926d2b407f31d77" providerId="LiveId" clId="{AEAA026E-F0D4-4F9B-9A2E-4E0560F6CD01}" dt="2020-04-16T14:15:16.913" v="2491" actId="1076"/>
          <ac:picMkLst>
            <pc:docMk/>
            <pc:sldMk cId="1352990287" sldId="1471"/>
            <ac:picMk id="32" creationId="{A6DC601F-0EAE-4016-8106-576451B4C30E}"/>
          </ac:picMkLst>
        </pc:picChg>
        <pc:picChg chg="add mod">
          <ac:chgData name="Hamlet Markarian" userId="4926d2b407f31d77" providerId="LiveId" clId="{AEAA026E-F0D4-4F9B-9A2E-4E0560F6CD01}" dt="2020-04-16T14:15:18.964" v="2492" actId="1076"/>
          <ac:picMkLst>
            <pc:docMk/>
            <pc:sldMk cId="1352990287" sldId="1471"/>
            <ac:picMk id="33" creationId="{E3E90226-FBE0-4067-9F12-6D4006BE23E3}"/>
          </ac:picMkLst>
        </pc:picChg>
        <pc:picChg chg="add mod">
          <ac:chgData name="Hamlet Markarian" userId="4926d2b407f31d77" providerId="LiveId" clId="{AEAA026E-F0D4-4F9B-9A2E-4E0560F6CD01}" dt="2020-04-16T14:15:14.822" v="2490" actId="1076"/>
          <ac:picMkLst>
            <pc:docMk/>
            <pc:sldMk cId="1352990287" sldId="1471"/>
            <ac:picMk id="34" creationId="{15A378FC-B461-4223-A905-1E71962C55DC}"/>
          </ac:picMkLst>
        </pc:picChg>
        <pc:picChg chg="add mod">
          <ac:chgData name="Hamlet Markarian" userId="4926d2b407f31d77" providerId="LiveId" clId="{AEAA026E-F0D4-4F9B-9A2E-4E0560F6CD01}" dt="2020-04-16T14:15:13.230" v="2489" actId="1076"/>
          <ac:picMkLst>
            <pc:docMk/>
            <pc:sldMk cId="1352990287" sldId="1471"/>
            <ac:picMk id="35" creationId="{3A7F6B9C-5524-4B77-8817-A6963C825D14}"/>
          </ac:picMkLst>
        </pc:picChg>
        <pc:picChg chg="add mod">
          <ac:chgData name="Hamlet Markarian" userId="4926d2b407f31d77" providerId="LiveId" clId="{AEAA026E-F0D4-4F9B-9A2E-4E0560F6CD01}" dt="2020-04-16T14:15:10.661" v="2488" actId="1076"/>
          <ac:picMkLst>
            <pc:docMk/>
            <pc:sldMk cId="1352990287" sldId="1471"/>
            <ac:picMk id="36" creationId="{BAF14DB3-7410-47F7-87FE-310567003801}"/>
          </ac:picMkLst>
        </pc:picChg>
        <pc:picChg chg="add mod">
          <ac:chgData name="Hamlet Markarian" userId="4926d2b407f31d77" providerId="LiveId" clId="{AEAA026E-F0D4-4F9B-9A2E-4E0560F6CD01}" dt="2020-04-16T14:15:00.986" v="2486" actId="465"/>
          <ac:picMkLst>
            <pc:docMk/>
            <pc:sldMk cId="1352990287" sldId="1471"/>
            <ac:picMk id="37" creationId="{15BCB613-145C-4FED-9ECC-2DBDA24F4979}"/>
          </ac:picMkLst>
        </pc:picChg>
      </pc:sldChg>
      <pc:sldChg chg="addSp modSp add">
        <pc:chgData name="Hamlet Markarian" userId="4926d2b407f31d77" providerId="LiveId" clId="{AEAA026E-F0D4-4F9B-9A2E-4E0560F6CD01}" dt="2020-04-16T16:32:53.102" v="3404" actId="242"/>
        <pc:sldMkLst>
          <pc:docMk/>
          <pc:sldMk cId="1592145970" sldId="1472"/>
        </pc:sldMkLst>
        <pc:spChg chg="mod">
          <ac:chgData name="Hamlet Markarian" userId="4926d2b407f31d77" providerId="LiveId" clId="{AEAA026E-F0D4-4F9B-9A2E-4E0560F6CD01}" dt="2020-04-16T15:50:55.648" v="3044" actId="20577"/>
          <ac:spMkLst>
            <pc:docMk/>
            <pc:sldMk cId="1592145970" sldId="1472"/>
            <ac:spMk id="16" creationId="{51A55428-D23F-4777-96FE-D91E0B26310D}"/>
          </ac:spMkLst>
        </pc:spChg>
        <pc:graphicFrameChg chg="mod modGraphic">
          <ac:chgData name="Hamlet Markarian" userId="4926d2b407f31d77" providerId="LiveId" clId="{AEAA026E-F0D4-4F9B-9A2E-4E0560F6CD01}" dt="2020-04-16T16:32:53.102" v="3404" actId="242"/>
          <ac:graphicFrameMkLst>
            <pc:docMk/>
            <pc:sldMk cId="1592145970" sldId="1472"/>
            <ac:graphicFrameMk id="45" creationId="{7F0BCA57-A512-465C-808D-C0722420C7BA}"/>
          </ac:graphicFrameMkLst>
        </pc:graphicFrameChg>
        <pc:cxnChg chg="add">
          <ac:chgData name="Hamlet Markarian" userId="4926d2b407f31d77" providerId="LiveId" clId="{AEAA026E-F0D4-4F9B-9A2E-4E0560F6CD01}" dt="2020-04-16T15:53:55.175" v="3067"/>
          <ac:cxnSpMkLst>
            <pc:docMk/>
            <pc:sldMk cId="1592145970" sldId="1472"/>
            <ac:cxnSpMk id="7" creationId="{0DDDC5E9-9B32-449E-8CAA-7C55D7B6E48C}"/>
          </ac:cxnSpMkLst>
        </pc:cxnChg>
      </pc:sldChg>
      <pc:sldChg chg="addSp delSp modSp add ord">
        <pc:chgData name="Hamlet Markarian" userId="4926d2b407f31d77" providerId="LiveId" clId="{AEAA026E-F0D4-4F9B-9A2E-4E0560F6CD01}" dt="2020-04-16T17:41:51.037" v="3801" actId="207"/>
        <pc:sldMkLst>
          <pc:docMk/>
          <pc:sldMk cId="137412399" sldId="1473"/>
        </pc:sldMkLst>
        <pc:spChg chg="mod">
          <ac:chgData name="Hamlet Markarian" userId="4926d2b407f31d77" providerId="LiveId" clId="{AEAA026E-F0D4-4F9B-9A2E-4E0560F6CD01}" dt="2020-04-16T16:08:12.289" v="3331" actId="14100"/>
          <ac:spMkLst>
            <pc:docMk/>
            <pc:sldMk cId="137412399" sldId="1473"/>
            <ac:spMk id="7" creationId="{5104AB3E-CB08-4420-B16C-D2F69B550214}"/>
          </ac:spMkLst>
        </pc:spChg>
        <pc:spChg chg="del mod topLvl">
          <ac:chgData name="Hamlet Markarian" userId="4926d2b407f31d77" providerId="LiveId" clId="{AEAA026E-F0D4-4F9B-9A2E-4E0560F6CD01}" dt="2020-04-16T16:03:03.014" v="3225" actId="478"/>
          <ac:spMkLst>
            <pc:docMk/>
            <pc:sldMk cId="137412399" sldId="1473"/>
            <ac:spMk id="8" creationId="{FA409220-4109-4E16-B5A7-C86DE6F2ABF4}"/>
          </ac:spMkLst>
        </pc:spChg>
        <pc:spChg chg="del mod topLvl">
          <ac:chgData name="Hamlet Markarian" userId="4926d2b407f31d77" providerId="LiveId" clId="{AEAA026E-F0D4-4F9B-9A2E-4E0560F6CD01}" dt="2020-04-16T16:00:53.005" v="3177" actId="478"/>
          <ac:spMkLst>
            <pc:docMk/>
            <pc:sldMk cId="137412399" sldId="1473"/>
            <ac:spMk id="10" creationId="{31A5F4A2-7D85-4588-8F84-E0F7430866A8}"/>
          </ac:spMkLst>
        </pc:spChg>
        <pc:spChg chg="mod">
          <ac:chgData name="Hamlet Markarian" userId="4926d2b407f31d77" providerId="LiveId" clId="{AEAA026E-F0D4-4F9B-9A2E-4E0560F6CD01}" dt="2020-04-16T15:52:25.160" v="3052" actId="20577"/>
          <ac:spMkLst>
            <pc:docMk/>
            <pc:sldMk cId="137412399" sldId="1473"/>
            <ac:spMk id="16" creationId="{51A55428-D23F-4777-96FE-D91E0B26310D}"/>
          </ac:spMkLst>
        </pc:spChg>
        <pc:spChg chg="add mod">
          <ac:chgData name="Hamlet Markarian" userId="4926d2b407f31d77" providerId="LiveId" clId="{AEAA026E-F0D4-4F9B-9A2E-4E0560F6CD01}" dt="2020-04-16T15:53:02.199" v="3056" actId="1076"/>
          <ac:spMkLst>
            <pc:docMk/>
            <pc:sldMk cId="137412399" sldId="1473"/>
            <ac:spMk id="23" creationId="{C8F84E26-A591-49F0-B866-9694B44CEF00}"/>
          </ac:spMkLst>
        </pc:spChg>
        <pc:spChg chg="add mod">
          <ac:chgData name="Hamlet Markarian" userId="4926d2b407f31d77" providerId="LiveId" clId="{AEAA026E-F0D4-4F9B-9A2E-4E0560F6CD01}" dt="2020-04-16T16:08:07.397" v="3330" actId="1037"/>
          <ac:spMkLst>
            <pc:docMk/>
            <pc:sldMk cId="137412399" sldId="1473"/>
            <ac:spMk id="26" creationId="{4A907CF8-2E71-4A2C-A291-5F47B1842B90}"/>
          </ac:spMkLst>
        </pc:spChg>
        <pc:spChg chg="add mod">
          <ac:chgData name="Hamlet Markarian" userId="4926d2b407f31d77" providerId="LiveId" clId="{AEAA026E-F0D4-4F9B-9A2E-4E0560F6CD01}" dt="2020-04-16T16:08:07.397" v="3330" actId="1037"/>
          <ac:spMkLst>
            <pc:docMk/>
            <pc:sldMk cId="137412399" sldId="1473"/>
            <ac:spMk id="27" creationId="{8710A16D-0506-4951-A551-A70396C81CA9}"/>
          </ac:spMkLst>
        </pc:spChg>
        <pc:spChg chg="add mod">
          <ac:chgData name="Hamlet Markarian" userId="4926d2b407f31d77" providerId="LiveId" clId="{AEAA026E-F0D4-4F9B-9A2E-4E0560F6CD01}" dt="2020-04-16T16:08:02.126" v="3327" actId="1036"/>
          <ac:spMkLst>
            <pc:docMk/>
            <pc:sldMk cId="137412399" sldId="1473"/>
            <ac:spMk id="28" creationId="{F485C2FB-97C4-4D89-974F-B3F45232F5AB}"/>
          </ac:spMkLst>
        </pc:spChg>
        <pc:spChg chg="add mod">
          <ac:chgData name="Hamlet Markarian" userId="4926d2b407f31d77" providerId="LiveId" clId="{AEAA026E-F0D4-4F9B-9A2E-4E0560F6CD01}" dt="2020-04-16T16:08:25.680" v="3332" actId="571"/>
          <ac:spMkLst>
            <pc:docMk/>
            <pc:sldMk cId="137412399" sldId="1473"/>
            <ac:spMk id="29" creationId="{C6E3FCAB-471D-4776-869C-391A5F0239EC}"/>
          </ac:spMkLst>
        </pc:spChg>
        <pc:spChg chg="add mod">
          <ac:chgData name="Hamlet Markarian" userId="4926d2b407f31d77" providerId="LiveId" clId="{AEAA026E-F0D4-4F9B-9A2E-4E0560F6CD01}" dt="2020-04-16T17:41:47.443" v="3799" actId="207"/>
          <ac:spMkLst>
            <pc:docMk/>
            <pc:sldMk cId="137412399" sldId="1473"/>
            <ac:spMk id="31" creationId="{04A5DD6F-CD64-45B4-9557-343496AEA1E1}"/>
          </ac:spMkLst>
        </pc:spChg>
        <pc:spChg chg="del mod topLvl">
          <ac:chgData name="Hamlet Markarian" userId="4926d2b407f31d77" providerId="LiveId" clId="{AEAA026E-F0D4-4F9B-9A2E-4E0560F6CD01}" dt="2020-04-16T16:03:03.014" v="3225" actId="478"/>
          <ac:spMkLst>
            <pc:docMk/>
            <pc:sldMk cId="137412399" sldId="1473"/>
            <ac:spMk id="34" creationId="{A8447F75-0CB7-4734-BD3C-5EDE55E474C8}"/>
          </ac:spMkLst>
        </pc:spChg>
        <pc:spChg chg="del mod topLvl">
          <ac:chgData name="Hamlet Markarian" userId="4926d2b407f31d77" providerId="LiveId" clId="{AEAA026E-F0D4-4F9B-9A2E-4E0560F6CD01}" dt="2020-04-16T16:04:54.085" v="3236" actId="478"/>
          <ac:spMkLst>
            <pc:docMk/>
            <pc:sldMk cId="137412399" sldId="1473"/>
            <ac:spMk id="36" creationId="{B9CEC1D9-8E99-42D4-9A29-5C144015C32D}"/>
          </ac:spMkLst>
        </pc:spChg>
        <pc:spChg chg="add mod">
          <ac:chgData name="Hamlet Markarian" userId="4926d2b407f31d77" providerId="LiveId" clId="{AEAA026E-F0D4-4F9B-9A2E-4E0560F6CD01}" dt="2020-04-16T16:08:36.116" v="3334" actId="14100"/>
          <ac:spMkLst>
            <pc:docMk/>
            <pc:sldMk cId="137412399" sldId="1473"/>
            <ac:spMk id="43" creationId="{F6E4F1BA-19D0-4F44-8A8F-8ACCEEF6C9C8}"/>
          </ac:spMkLst>
        </pc:spChg>
        <pc:spChg chg="add mod">
          <ac:chgData name="Hamlet Markarian" userId="4926d2b407f31d77" providerId="LiveId" clId="{AEAA026E-F0D4-4F9B-9A2E-4E0560F6CD01}" dt="2020-04-16T16:09:18.312" v="3344" actId="242"/>
          <ac:spMkLst>
            <pc:docMk/>
            <pc:sldMk cId="137412399" sldId="1473"/>
            <ac:spMk id="44" creationId="{9FA5254D-3A92-4D85-9A26-98EF0469D7D5}"/>
          </ac:spMkLst>
        </pc:spChg>
        <pc:spChg chg="add mod">
          <ac:chgData name="Hamlet Markarian" userId="4926d2b407f31d77" providerId="LiveId" clId="{AEAA026E-F0D4-4F9B-9A2E-4E0560F6CD01}" dt="2020-04-16T17:41:18.107" v="3736"/>
          <ac:spMkLst>
            <pc:docMk/>
            <pc:sldMk cId="137412399" sldId="1473"/>
            <ac:spMk id="45" creationId="{585D97FA-10DA-43D8-B5F6-E187A69BE626}"/>
          </ac:spMkLst>
        </pc:spChg>
        <pc:spChg chg="add mod">
          <ac:chgData name="Hamlet Markarian" userId="4926d2b407f31d77" providerId="LiveId" clId="{AEAA026E-F0D4-4F9B-9A2E-4E0560F6CD01}" dt="2020-04-16T16:09:32.425" v="3345" actId="571"/>
          <ac:spMkLst>
            <pc:docMk/>
            <pc:sldMk cId="137412399" sldId="1473"/>
            <ac:spMk id="46" creationId="{C9E74925-8316-408E-9409-E0926B752680}"/>
          </ac:spMkLst>
        </pc:spChg>
        <pc:spChg chg="add del mod">
          <ac:chgData name="Hamlet Markarian" userId="4926d2b407f31d77" providerId="LiveId" clId="{AEAA026E-F0D4-4F9B-9A2E-4E0560F6CD01}" dt="2020-04-16T16:10:13.718" v="3350" actId="478"/>
          <ac:spMkLst>
            <pc:docMk/>
            <pc:sldMk cId="137412399" sldId="1473"/>
            <ac:spMk id="47" creationId="{DA6A27BC-59A5-4084-AA78-97DA3004CAA0}"/>
          </ac:spMkLst>
        </pc:spChg>
        <pc:spChg chg="add mod">
          <ac:chgData name="Hamlet Markarian" userId="4926d2b407f31d77" providerId="LiveId" clId="{AEAA026E-F0D4-4F9B-9A2E-4E0560F6CD01}" dt="2020-04-16T16:09:59.171" v="3347" actId="14100"/>
          <ac:spMkLst>
            <pc:docMk/>
            <pc:sldMk cId="137412399" sldId="1473"/>
            <ac:spMk id="49" creationId="{57EB13A8-2B93-4B60-9CC2-D082547D9C43}"/>
          </ac:spMkLst>
        </pc:spChg>
        <pc:spChg chg="add mod">
          <ac:chgData name="Hamlet Markarian" userId="4926d2b407f31d77" providerId="LiveId" clId="{AEAA026E-F0D4-4F9B-9A2E-4E0560F6CD01}" dt="2020-04-16T16:10:20.759" v="3352" actId="14100"/>
          <ac:spMkLst>
            <pc:docMk/>
            <pc:sldMk cId="137412399" sldId="1473"/>
            <ac:spMk id="50" creationId="{5B70A06A-7E6A-4455-A3A7-07D64DF2170A}"/>
          </ac:spMkLst>
        </pc:spChg>
        <pc:spChg chg="add del mod">
          <ac:chgData name="Hamlet Markarian" userId="4926d2b407f31d77" providerId="LiveId" clId="{AEAA026E-F0D4-4F9B-9A2E-4E0560F6CD01}" dt="2020-04-16T16:10:12.085" v="3349" actId="478"/>
          <ac:spMkLst>
            <pc:docMk/>
            <pc:sldMk cId="137412399" sldId="1473"/>
            <ac:spMk id="51" creationId="{7CF33BFB-2D22-431C-A060-74FC4D9BD6A8}"/>
          </ac:spMkLst>
        </pc:spChg>
        <pc:spChg chg="mod">
          <ac:chgData name="Hamlet Markarian" userId="4926d2b407f31d77" providerId="LiveId" clId="{AEAA026E-F0D4-4F9B-9A2E-4E0560F6CD01}" dt="2020-04-16T17:41:51.037" v="3801" actId="207"/>
          <ac:spMkLst>
            <pc:docMk/>
            <pc:sldMk cId="137412399" sldId="1473"/>
            <ac:spMk id="54" creationId="{B13A71EC-DD6B-4196-A7B9-B0BE3AAD17DA}"/>
          </ac:spMkLst>
        </pc:spChg>
        <pc:spChg chg="del mod">
          <ac:chgData name="Hamlet Markarian" userId="4926d2b407f31d77" providerId="LiveId" clId="{AEAA026E-F0D4-4F9B-9A2E-4E0560F6CD01}" dt="2020-04-16T16:03:03.014" v="3225" actId="478"/>
          <ac:spMkLst>
            <pc:docMk/>
            <pc:sldMk cId="137412399" sldId="1473"/>
            <ac:spMk id="55" creationId="{2584D3F0-31EB-4B00-AF81-BFC5AE08B638}"/>
          </ac:spMkLst>
        </pc:spChg>
        <pc:grpChg chg="del mod">
          <ac:chgData name="Hamlet Markarian" userId="4926d2b407f31d77" providerId="LiveId" clId="{AEAA026E-F0D4-4F9B-9A2E-4E0560F6CD01}" dt="2020-04-16T15:58:32.132" v="3155" actId="165"/>
          <ac:grpSpMkLst>
            <pc:docMk/>
            <pc:sldMk cId="137412399" sldId="1473"/>
            <ac:grpSpMk id="5" creationId="{B47CFD92-C4D9-4719-85BE-E2ABEE97CC30}"/>
          </ac:grpSpMkLst>
        </pc:grpChg>
        <pc:grpChg chg="del mod">
          <ac:chgData name="Hamlet Markarian" userId="4926d2b407f31d77" providerId="LiveId" clId="{AEAA026E-F0D4-4F9B-9A2E-4E0560F6CD01}" dt="2020-04-16T16:01:01.045" v="3178" actId="165"/>
          <ac:grpSpMkLst>
            <pc:docMk/>
            <pc:sldMk cId="137412399" sldId="1473"/>
            <ac:grpSpMk id="33" creationId="{1632FAEE-9FF4-4072-B63A-9DED23359B50}"/>
          </ac:grpSpMkLst>
        </pc:grpChg>
        <pc:grpChg chg="del mod">
          <ac:chgData name="Hamlet Markarian" userId="4926d2b407f31d77" providerId="LiveId" clId="{AEAA026E-F0D4-4F9B-9A2E-4E0560F6CD01}" dt="2020-04-16T16:03:03.014" v="3225" actId="478"/>
          <ac:grpSpMkLst>
            <pc:docMk/>
            <pc:sldMk cId="137412399" sldId="1473"/>
            <ac:grpSpMk id="38" creationId="{6196F202-50EC-4DD7-8FA6-6982EAE28966}"/>
          </ac:grpSpMkLst>
        </pc:grpChg>
        <pc:picChg chg="add mod">
          <ac:chgData name="Hamlet Markarian" userId="4926d2b407f31d77" providerId="LiveId" clId="{AEAA026E-F0D4-4F9B-9A2E-4E0560F6CD01}" dt="2020-04-16T17:41:29.809" v="3749" actId="1038"/>
          <ac:picMkLst>
            <pc:docMk/>
            <pc:sldMk cId="137412399" sldId="1473"/>
            <ac:picMk id="32" creationId="{DE6B1012-40EB-4015-A205-B1720FE538E5}"/>
          </ac:picMkLst>
        </pc:picChg>
        <pc:picChg chg="mod topLvl">
          <ac:chgData name="Hamlet Markarian" userId="4926d2b407f31d77" providerId="LiveId" clId="{AEAA026E-F0D4-4F9B-9A2E-4E0560F6CD01}" dt="2020-04-16T17:41:29.809" v="3749" actId="1038"/>
          <ac:picMkLst>
            <pc:docMk/>
            <pc:sldMk cId="137412399" sldId="1473"/>
            <ac:picMk id="35" creationId="{65E7155A-5D76-49D9-ADCD-6052107A84D8}"/>
          </ac:picMkLst>
        </pc:picChg>
        <pc:picChg chg="add del mod">
          <ac:chgData name="Hamlet Markarian" userId="4926d2b407f31d77" providerId="LiveId" clId="{AEAA026E-F0D4-4F9B-9A2E-4E0560F6CD01}" dt="2020-04-16T16:10:17.734" v="3351" actId="478"/>
          <ac:picMkLst>
            <pc:docMk/>
            <pc:sldMk cId="137412399" sldId="1473"/>
            <ac:picMk id="48" creationId="{3177240D-0ACB-452F-8127-C927CB99C8A5}"/>
          </ac:picMkLst>
        </pc:picChg>
        <pc:cxnChg chg="del mod topLvl">
          <ac:chgData name="Hamlet Markarian" userId="4926d2b407f31d77" providerId="LiveId" clId="{AEAA026E-F0D4-4F9B-9A2E-4E0560F6CD01}" dt="2020-04-16T16:03:03.014" v="3225" actId="478"/>
          <ac:cxnSpMkLst>
            <pc:docMk/>
            <pc:sldMk cId="137412399" sldId="1473"/>
            <ac:cxnSpMk id="4" creationId="{1EFEEE03-CA59-4BFF-AF02-FF01CE393C74}"/>
          </ac:cxnSpMkLst>
        </pc:cxnChg>
        <pc:cxnChg chg="add">
          <ac:chgData name="Hamlet Markarian" userId="4926d2b407f31d77" providerId="LiveId" clId="{AEAA026E-F0D4-4F9B-9A2E-4E0560F6CD01}" dt="2020-04-16T15:52:49.335" v="3053"/>
          <ac:cxnSpMkLst>
            <pc:docMk/>
            <pc:sldMk cId="137412399" sldId="1473"/>
            <ac:cxnSpMk id="24" creationId="{CBA1753C-949E-4C06-AA7A-2B8F6BD71210}"/>
          </ac:cxnSpMkLst>
        </pc:cxnChg>
        <pc:cxnChg chg="add">
          <ac:chgData name="Hamlet Markarian" userId="4926d2b407f31d77" providerId="LiveId" clId="{AEAA026E-F0D4-4F9B-9A2E-4E0560F6CD01}" dt="2020-04-16T15:53:12.175" v="3057"/>
          <ac:cxnSpMkLst>
            <pc:docMk/>
            <pc:sldMk cId="137412399" sldId="1473"/>
            <ac:cxnSpMk id="25" creationId="{AC2D835D-913D-4EE2-B7B4-E79E4F240094}"/>
          </ac:cxnSpMkLst>
        </pc:cxnChg>
        <pc:cxnChg chg="del mod topLvl">
          <ac:chgData name="Hamlet Markarian" userId="4926d2b407f31d77" providerId="LiveId" clId="{AEAA026E-F0D4-4F9B-9A2E-4E0560F6CD01}" dt="2020-04-16T16:03:03.014" v="3225" actId="478"/>
          <ac:cxnSpMkLst>
            <pc:docMk/>
            <pc:sldMk cId="137412399" sldId="1473"/>
            <ac:cxnSpMk id="37" creationId="{1965C0E5-A18C-42E2-A7BF-0FD1BE1F4907}"/>
          </ac:cxnSpMkLst>
        </pc:cxnChg>
      </pc:sldChg>
      <pc:sldChg chg="add ord">
        <pc:chgData name="Hamlet Markarian" userId="4926d2b407f31d77" providerId="LiveId" clId="{AEAA026E-F0D4-4F9B-9A2E-4E0560F6CD01}" dt="2020-04-16T15:54:12.994" v="3071"/>
        <pc:sldMkLst>
          <pc:docMk/>
          <pc:sldMk cId="1817036303" sldId="1474"/>
        </pc:sldMkLst>
      </pc:sldChg>
      <pc:sldMasterChg chg="delSldLayout">
        <pc:chgData name="Hamlet Markarian" userId="4926d2b407f31d77" providerId="LiveId" clId="{AEAA026E-F0D4-4F9B-9A2E-4E0560F6CD01}" dt="2020-04-15T07:24:31.014" v="1820" actId="2696"/>
        <pc:sldMasterMkLst>
          <pc:docMk/>
          <pc:sldMasterMk cId="1241911007" sldId="2147483680"/>
        </pc:sldMasterMkLst>
        <pc:sldLayoutChg chg="del">
          <pc:chgData name="Hamlet Markarian" userId="4926d2b407f31d77" providerId="LiveId" clId="{AEAA026E-F0D4-4F9B-9A2E-4E0560F6CD01}" dt="2020-04-15T07:24:31.014" v="1820" actId="2696"/>
          <pc:sldLayoutMkLst>
            <pc:docMk/>
            <pc:sldMasterMk cId="1241911007" sldId="2147483680"/>
            <pc:sldLayoutMk cId="582441548" sldId="2147483789"/>
          </pc:sldLayoutMkLst>
        </pc:sldLayoutChg>
      </pc:sldMasterChg>
    </pc:docChg>
  </pc:docChgLst>
  <pc:docChgLst>
    <pc:chgData name="Hamlet Markarian" userId="4926d2b407f31d77" providerId="LiveId" clId="{3EED30E3-7D39-4CC5-BEE7-05476543F91D}"/>
    <pc:docChg chg="undo custSel addSld delSld modSld sldOrd modSection">
      <pc:chgData name="Hamlet Markarian" userId="4926d2b407f31d77" providerId="LiveId" clId="{3EED30E3-7D39-4CC5-BEE7-05476543F91D}" dt="2020-03-16T07:18:33.492" v="406" actId="6549"/>
      <pc:docMkLst>
        <pc:docMk/>
      </pc:docMkLst>
      <pc:sldChg chg="modSp">
        <pc:chgData name="Hamlet Markarian" userId="4926d2b407f31d77" providerId="LiveId" clId="{3EED30E3-7D39-4CC5-BEE7-05476543F91D}" dt="2020-03-16T06:25:51.354" v="10" actId="20577"/>
        <pc:sldMkLst>
          <pc:docMk/>
          <pc:sldMk cId="1488022321" sldId="1336"/>
        </pc:sldMkLst>
        <pc:spChg chg="mod">
          <ac:chgData name="Hamlet Markarian" userId="4926d2b407f31d77" providerId="LiveId" clId="{3EED30E3-7D39-4CC5-BEE7-05476543F91D}" dt="2020-03-16T06:25:51.354" v="10" actId="20577"/>
          <ac:spMkLst>
            <pc:docMk/>
            <pc:sldMk cId="1488022321" sldId="1336"/>
            <ac:spMk id="14" creationId="{8C0A38DE-7E13-4312-9AFA-866AA71C4C95}"/>
          </ac:spMkLst>
        </pc:spChg>
        <pc:picChg chg="mod">
          <ac:chgData name="Hamlet Markarian" userId="4926d2b407f31d77" providerId="LiveId" clId="{3EED30E3-7D39-4CC5-BEE7-05476543F91D}" dt="2020-03-16T06:25:43.683" v="7" actId="12789"/>
          <ac:picMkLst>
            <pc:docMk/>
            <pc:sldMk cId="1488022321" sldId="1336"/>
            <ac:picMk id="4" creationId="{D23836F7-B841-48FF-AD43-27A81DB82384}"/>
          </ac:picMkLst>
        </pc:picChg>
      </pc:sldChg>
      <pc:sldChg chg="del">
        <pc:chgData name="Hamlet Markarian" userId="4926d2b407f31d77" providerId="LiveId" clId="{3EED30E3-7D39-4CC5-BEE7-05476543F91D}" dt="2020-03-16T06:28:44.460" v="11" actId="2696"/>
        <pc:sldMkLst>
          <pc:docMk/>
          <pc:sldMk cId="654919211" sldId="1421"/>
        </pc:sldMkLst>
      </pc:sldChg>
      <pc:sldChg chg="addSp delSp modSp delAnim modAnim">
        <pc:chgData name="Hamlet Markarian" userId="4926d2b407f31d77" providerId="LiveId" clId="{3EED30E3-7D39-4CC5-BEE7-05476543F91D}" dt="2020-03-16T07:18:33.492" v="406" actId="6549"/>
        <pc:sldMkLst>
          <pc:docMk/>
          <pc:sldMk cId="1100653396" sldId="1422"/>
        </pc:sldMkLst>
        <pc:spChg chg="mod">
          <ac:chgData name="Hamlet Markarian" userId="4926d2b407f31d77" providerId="LiveId" clId="{3EED30E3-7D39-4CC5-BEE7-05476543F91D}" dt="2020-03-16T06:39:16.927" v="86" actId="1076"/>
          <ac:spMkLst>
            <pc:docMk/>
            <pc:sldMk cId="1100653396" sldId="1422"/>
            <ac:spMk id="19" creationId="{42101231-1855-46EE-A3D9-B84E75ACB56A}"/>
          </ac:spMkLst>
        </pc:spChg>
        <pc:spChg chg="mod">
          <ac:chgData name="Hamlet Markarian" userId="4926d2b407f31d77" providerId="LiveId" clId="{3EED30E3-7D39-4CC5-BEE7-05476543F91D}" dt="2020-03-16T06:29:16.732" v="21" actId="242"/>
          <ac:spMkLst>
            <pc:docMk/>
            <pc:sldMk cId="1100653396" sldId="1422"/>
            <ac:spMk id="20" creationId="{2F2415B0-F1C4-4313-9038-A3884674CC46}"/>
          </ac:spMkLst>
        </pc:spChg>
        <pc:spChg chg="add del">
          <ac:chgData name="Hamlet Markarian" userId="4926d2b407f31d77" providerId="LiveId" clId="{3EED30E3-7D39-4CC5-BEE7-05476543F91D}" dt="2020-03-16T06:30:47.713" v="36" actId="478"/>
          <ac:spMkLst>
            <pc:docMk/>
            <pc:sldMk cId="1100653396" sldId="1422"/>
            <ac:spMk id="24" creationId="{835709D3-E9DC-4273-A59A-52970CE926FE}"/>
          </ac:spMkLst>
        </pc:spChg>
        <pc:spChg chg="add mod">
          <ac:chgData name="Hamlet Markarian" userId="4926d2b407f31d77" providerId="LiveId" clId="{3EED30E3-7D39-4CC5-BEE7-05476543F91D}" dt="2020-03-16T06:30:24.325" v="31" actId="12789"/>
          <ac:spMkLst>
            <pc:docMk/>
            <pc:sldMk cId="1100653396" sldId="1422"/>
            <ac:spMk id="25" creationId="{255BA461-51E8-47E9-A34B-C38900E4B025}"/>
          </ac:spMkLst>
        </pc:spChg>
        <pc:spChg chg="add del">
          <ac:chgData name="Hamlet Markarian" userId="4926d2b407f31d77" providerId="LiveId" clId="{3EED30E3-7D39-4CC5-BEE7-05476543F91D}" dt="2020-03-16T06:30:47.713" v="36" actId="478"/>
          <ac:spMkLst>
            <pc:docMk/>
            <pc:sldMk cId="1100653396" sldId="1422"/>
            <ac:spMk id="26" creationId="{C8A8C1E7-478C-4C43-9078-8030485F416D}"/>
          </ac:spMkLst>
        </pc:spChg>
        <pc:spChg chg="add del">
          <ac:chgData name="Hamlet Markarian" userId="4926d2b407f31d77" providerId="LiveId" clId="{3EED30E3-7D39-4CC5-BEE7-05476543F91D}" dt="2020-03-16T06:30:47.713" v="36" actId="478"/>
          <ac:spMkLst>
            <pc:docMk/>
            <pc:sldMk cId="1100653396" sldId="1422"/>
            <ac:spMk id="27" creationId="{8B85ECFB-1304-4D51-9CEE-D0EFFF3D9E24}"/>
          </ac:spMkLst>
        </pc:spChg>
        <pc:spChg chg="add mod">
          <ac:chgData name="Hamlet Markarian" userId="4926d2b407f31d77" providerId="LiveId" clId="{3EED30E3-7D39-4CC5-BEE7-05476543F91D}" dt="2020-03-16T06:30:42.433" v="35"/>
          <ac:spMkLst>
            <pc:docMk/>
            <pc:sldMk cId="1100653396" sldId="1422"/>
            <ac:spMk id="28" creationId="{C2898B81-2B57-4DA9-8D3E-1A815F0D6EBA}"/>
          </ac:spMkLst>
        </pc:spChg>
        <pc:spChg chg="add mod">
          <ac:chgData name="Hamlet Markarian" userId="4926d2b407f31d77" providerId="LiveId" clId="{3EED30E3-7D39-4CC5-BEE7-05476543F91D}" dt="2020-03-16T06:30:15.014" v="29" actId="12789"/>
          <ac:spMkLst>
            <pc:docMk/>
            <pc:sldMk cId="1100653396" sldId="1422"/>
            <ac:spMk id="29" creationId="{CC9C7C67-F7B8-4229-81D3-1ADE6D9D20C4}"/>
          </ac:spMkLst>
        </pc:spChg>
        <pc:spChg chg="mod topLvl">
          <ac:chgData name="Hamlet Markarian" userId="4926d2b407f31d77" providerId="LiveId" clId="{3EED30E3-7D39-4CC5-BEE7-05476543F91D}" dt="2020-03-16T06:41:50.247" v="96" actId="12788"/>
          <ac:spMkLst>
            <pc:docMk/>
            <pc:sldMk cId="1100653396" sldId="1422"/>
            <ac:spMk id="32" creationId="{64D5F241-3F06-4A4D-9FDD-D4EF1BE58B62}"/>
          </ac:spMkLst>
        </pc:spChg>
        <pc:spChg chg="mod topLvl">
          <ac:chgData name="Hamlet Markarian" userId="4926d2b407f31d77" providerId="LiveId" clId="{3EED30E3-7D39-4CC5-BEE7-05476543F91D}" dt="2020-03-16T06:35:29.860" v="67" actId="207"/>
          <ac:spMkLst>
            <pc:docMk/>
            <pc:sldMk cId="1100653396" sldId="1422"/>
            <ac:spMk id="38" creationId="{BE7CF208-38D6-44D2-B54C-7990BBAB50D1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40" creationId="{0F0E808D-9E54-4622-A021-23442A7235D4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42" creationId="{4E557132-B687-405C-BC2C-891778CEB023}"/>
          </ac:spMkLst>
        </pc:spChg>
        <pc:spChg chg="mod topLvl">
          <ac:chgData name="Hamlet Markarian" userId="4926d2b407f31d77" providerId="LiveId" clId="{3EED30E3-7D39-4CC5-BEE7-05476543F91D}" dt="2020-03-16T06:42:21.114" v="100" actId="12789"/>
          <ac:spMkLst>
            <pc:docMk/>
            <pc:sldMk cId="1100653396" sldId="1422"/>
            <ac:spMk id="43" creationId="{269EADA0-EADE-42FC-A895-925797CCE872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44" creationId="{5243A832-3AF0-4B3B-A378-29D70F114E07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52" creationId="{365092C1-E83A-4821-974A-021DDF09A27E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53" creationId="{35DF204E-726F-447F-BA4B-B8AC08018CB1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54" creationId="{D85DE0B5-CAAD-432D-A431-A8C7E490720F}"/>
          </ac:spMkLst>
        </pc:spChg>
        <pc:spChg chg="add mod">
          <ac:chgData name="Hamlet Markarian" userId="4926d2b407f31d77" providerId="LiveId" clId="{3EED30E3-7D39-4CC5-BEE7-05476543F91D}" dt="2020-03-16T06:31:03.737" v="38"/>
          <ac:spMkLst>
            <pc:docMk/>
            <pc:sldMk cId="1100653396" sldId="1422"/>
            <ac:spMk id="55" creationId="{E9C6FDCF-31DE-443F-A603-18D90FB08EAE}"/>
          </ac:spMkLst>
        </pc:spChg>
        <pc:spChg chg="add mod">
          <ac:chgData name="Hamlet Markarian" userId="4926d2b407f31d77" providerId="LiveId" clId="{3EED30E3-7D39-4CC5-BEE7-05476543F91D}" dt="2020-03-16T07:18:33.492" v="406" actId="6549"/>
          <ac:spMkLst>
            <pc:docMk/>
            <pc:sldMk cId="1100653396" sldId="1422"/>
            <ac:spMk id="56" creationId="{F31B6DA4-F269-4B35-9A6A-2F1D6F2B73F1}"/>
          </ac:spMkLst>
        </pc:spChg>
        <pc:spChg chg="add mod">
          <ac:chgData name="Hamlet Markarian" userId="4926d2b407f31d77" providerId="LiveId" clId="{3EED30E3-7D39-4CC5-BEE7-05476543F91D}" dt="2020-03-16T06:31:09.911" v="39"/>
          <ac:spMkLst>
            <pc:docMk/>
            <pc:sldMk cId="1100653396" sldId="1422"/>
            <ac:spMk id="57" creationId="{080C382B-7665-4050-8CF2-001C8775A95B}"/>
          </ac:spMkLst>
        </pc:spChg>
        <pc:spChg chg="mod topLvl">
          <ac:chgData name="Hamlet Markarian" userId="4926d2b407f31d77" providerId="LiveId" clId="{3EED30E3-7D39-4CC5-BEE7-05476543F91D}" dt="2020-03-16T06:41:32.730" v="92" actId="12789"/>
          <ac:spMkLst>
            <pc:docMk/>
            <pc:sldMk cId="1100653396" sldId="1422"/>
            <ac:spMk id="59" creationId="{611C991E-7895-4C06-91D3-DEA32900292D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1" creationId="{4BC97F3E-8D6C-4A2E-B481-5DBF31B23DE2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2" creationId="{1472D296-D0C3-4183-B7DA-CC647AC516AF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3" creationId="{195A12AC-B85E-43E2-8507-D50D37C200F8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4" creationId="{2482764E-1B05-4735-A4A0-9BB09D78AF0E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5" creationId="{0C70EA80-30BB-4773-ACAA-417644EDB1D4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6" creationId="{9FE1CE7E-BC94-4715-BD1E-08C2CB35CEAC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7" creationId="{3016520B-BA5E-4893-A605-0DF80E470412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8" creationId="{E2D02007-E935-4903-BB53-80B25D6D3836}"/>
          </ac:spMkLst>
        </pc:spChg>
        <pc:spChg chg="del">
          <ac:chgData name="Hamlet Markarian" userId="4926d2b407f31d77" providerId="LiveId" clId="{3EED30E3-7D39-4CC5-BEE7-05476543F91D}" dt="2020-03-16T06:28:51.677" v="14" actId="478"/>
          <ac:spMkLst>
            <pc:docMk/>
            <pc:sldMk cId="1100653396" sldId="1422"/>
            <ac:spMk id="69" creationId="{B095D30C-8444-4A75-B93D-E6D65D54EADE}"/>
          </ac:spMkLst>
        </pc:spChg>
        <pc:spChg chg="mod topLvl">
          <ac:chgData name="Hamlet Markarian" userId="4926d2b407f31d77" providerId="LiveId" clId="{3EED30E3-7D39-4CC5-BEE7-05476543F91D}" dt="2020-03-16T06:37:59.934" v="76" actId="12789"/>
          <ac:spMkLst>
            <pc:docMk/>
            <pc:sldMk cId="1100653396" sldId="1422"/>
            <ac:spMk id="71" creationId="{1B818075-BB2D-48BE-B6FA-B6FA2210F41F}"/>
          </ac:spMkLst>
        </pc:spChg>
        <pc:spChg chg="mod topLvl">
          <ac:chgData name="Hamlet Markarian" userId="4926d2b407f31d77" providerId="LiveId" clId="{3EED30E3-7D39-4CC5-BEE7-05476543F91D}" dt="2020-03-16T06:35:35" v="68" actId="207"/>
          <ac:spMkLst>
            <pc:docMk/>
            <pc:sldMk cId="1100653396" sldId="1422"/>
            <ac:spMk id="74" creationId="{E0054137-F41B-4971-8D45-8AE9DC26F773}"/>
          </ac:spMkLst>
        </pc:spChg>
        <pc:spChg chg="add mod">
          <ac:chgData name="Hamlet Markarian" userId="4926d2b407f31d77" providerId="LiveId" clId="{3EED30E3-7D39-4CC5-BEE7-05476543F91D}" dt="2020-03-16T06:31:23.334" v="43" actId="571"/>
          <ac:spMkLst>
            <pc:docMk/>
            <pc:sldMk cId="1100653396" sldId="1422"/>
            <ac:spMk id="76" creationId="{A3392E5E-1E0F-4313-A80A-DABF600BFEC4}"/>
          </ac:spMkLst>
        </pc:spChg>
        <pc:spChg chg="add del mod">
          <ac:chgData name="Hamlet Markarian" userId="4926d2b407f31d77" providerId="LiveId" clId="{3EED30E3-7D39-4CC5-BEE7-05476543F91D}" dt="2020-03-16T06:31:47.157" v="45" actId="478"/>
          <ac:spMkLst>
            <pc:docMk/>
            <pc:sldMk cId="1100653396" sldId="1422"/>
            <ac:spMk id="77" creationId="{078F4069-99C9-4A1E-A01A-AD5CCE7C6187}"/>
          </ac:spMkLst>
        </pc:spChg>
        <pc:spChg chg="add del mod">
          <ac:chgData name="Hamlet Markarian" userId="4926d2b407f31d77" providerId="LiveId" clId="{3EED30E3-7D39-4CC5-BEE7-05476543F91D}" dt="2020-03-16T06:31:47.157" v="45" actId="478"/>
          <ac:spMkLst>
            <pc:docMk/>
            <pc:sldMk cId="1100653396" sldId="1422"/>
            <ac:spMk id="78" creationId="{B3BE0FC5-00A2-436A-AC83-6B9A393C0C20}"/>
          </ac:spMkLst>
        </pc:spChg>
        <pc:spChg chg="add del mod">
          <ac:chgData name="Hamlet Markarian" userId="4926d2b407f31d77" providerId="LiveId" clId="{3EED30E3-7D39-4CC5-BEE7-05476543F91D}" dt="2020-03-16T06:31:47.157" v="45" actId="478"/>
          <ac:spMkLst>
            <pc:docMk/>
            <pc:sldMk cId="1100653396" sldId="1422"/>
            <ac:spMk id="79" creationId="{42A5A361-6CC3-40B9-B396-36E169A9AF33}"/>
          </ac:spMkLst>
        </pc:spChg>
        <pc:spChg chg="mod topLvl">
          <ac:chgData name="Hamlet Markarian" userId="4926d2b407f31d77" providerId="LiveId" clId="{3EED30E3-7D39-4CC5-BEE7-05476543F91D}" dt="2020-03-16T06:35:25.705" v="66" actId="207"/>
          <ac:spMkLst>
            <pc:docMk/>
            <pc:sldMk cId="1100653396" sldId="1422"/>
            <ac:spMk id="81" creationId="{EAC52B62-E0ED-4685-B076-A481C6F70DA1}"/>
          </ac:spMkLst>
        </pc:spChg>
        <pc:spChg chg="mod topLvl">
          <ac:chgData name="Hamlet Markarian" userId="4926d2b407f31d77" providerId="LiveId" clId="{3EED30E3-7D39-4CC5-BEE7-05476543F91D}" dt="2020-03-16T06:35:29.860" v="67" actId="207"/>
          <ac:spMkLst>
            <pc:docMk/>
            <pc:sldMk cId="1100653396" sldId="1422"/>
            <ac:spMk id="84" creationId="{C656803B-D927-4064-B312-B501C408F847}"/>
          </ac:spMkLst>
        </pc:spChg>
        <pc:spChg chg="mod topLvl">
          <ac:chgData name="Hamlet Markarian" userId="4926d2b407f31d77" providerId="LiveId" clId="{3EED30E3-7D39-4CC5-BEE7-05476543F91D}" dt="2020-03-16T06:35:35" v="68" actId="207"/>
          <ac:spMkLst>
            <pc:docMk/>
            <pc:sldMk cId="1100653396" sldId="1422"/>
            <ac:spMk id="87" creationId="{9063A9FC-8CC3-4A0A-A674-BBC310257BEB}"/>
          </ac:spMkLst>
        </pc:spChg>
        <pc:spChg chg="add mod">
          <ac:chgData name="Hamlet Markarian" userId="4926d2b407f31d77" providerId="LiveId" clId="{3EED30E3-7D39-4CC5-BEE7-05476543F91D}" dt="2020-03-16T06:37:59.934" v="76" actId="12789"/>
          <ac:spMkLst>
            <pc:docMk/>
            <pc:sldMk cId="1100653396" sldId="1422"/>
            <ac:spMk id="90" creationId="{20576411-0DC4-43CC-858A-394DCFB878E4}"/>
          </ac:spMkLst>
        </pc:spChg>
        <pc:spChg chg="add mod">
          <ac:chgData name="Hamlet Markarian" userId="4926d2b407f31d77" providerId="LiveId" clId="{3EED30E3-7D39-4CC5-BEE7-05476543F91D}" dt="2020-03-16T06:38:49.714" v="79" actId="1076"/>
          <ac:spMkLst>
            <pc:docMk/>
            <pc:sldMk cId="1100653396" sldId="1422"/>
            <ac:spMk id="91" creationId="{44FC6774-503B-4869-82E1-0745BD2AAEC6}"/>
          </ac:spMkLst>
        </pc:spChg>
        <pc:spChg chg="add mod">
          <ac:chgData name="Hamlet Markarian" userId="4926d2b407f31d77" providerId="LiveId" clId="{3EED30E3-7D39-4CC5-BEE7-05476543F91D}" dt="2020-03-16T06:39:35.340" v="88" actId="1076"/>
          <ac:spMkLst>
            <pc:docMk/>
            <pc:sldMk cId="1100653396" sldId="1422"/>
            <ac:spMk id="92" creationId="{9124B855-880A-472F-B3BA-8625ECC61798}"/>
          </ac:spMkLst>
        </pc:spChg>
        <pc:spChg chg="add mod">
          <ac:chgData name="Hamlet Markarian" userId="4926d2b407f31d77" providerId="LiveId" clId="{3EED30E3-7D39-4CC5-BEE7-05476543F91D}" dt="2020-03-16T06:41:32.730" v="92" actId="12789"/>
          <ac:spMkLst>
            <pc:docMk/>
            <pc:sldMk cId="1100653396" sldId="1422"/>
            <ac:spMk id="93" creationId="{3BA050C8-8CF3-4998-B5CA-2181664ACD0D}"/>
          </ac:spMkLst>
        </pc:spChg>
        <pc:spChg chg="add mod">
          <ac:chgData name="Hamlet Markarian" userId="4926d2b407f31d77" providerId="LiveId" clId="{3EED30E3-7D39-4CC5-BEE7-05476543F91D}" dt="2020-03-16T06:41:50.247" v="96" actId="12788"/>
          <ac:spMkLst>
            <pc:docMk/>
            <pc:sldMk cId="1100653396" sldId="1422"/>
            <ac:spMk id="94" creationId="{3DDD9D9F-C0A3-4914-B1C3-4FA8D93AEA8A}"/>
          </ac:spMkLst>
        </pc:spChg>
        <pc:spChg chg="add mod">
          <ac:chgData name="Hamlet Markarian" userId="4926d2b407f31d77" providerId="LiveId" clId="{3EED30E3-7D39-4CC5-BEE7-05476543F91D}" dt="2020-03-16T06:42:21.114" v="100" actId="12789"/>
          <ac:spMkLst>
            <pc:docMk/>
            <pc:sldMk cId="1100653396" sldId="1422"/>
            <ac:spMk id="95" creationId="{1D8E5564-2FB4-4636-82B8-1A264904FAD6}"/>
          </ac:spMkLst>
        </pc:spChg>
        <pc:grpChg chg="del">
          <ac:chgData name="Hamlet Markarian" userId="4926d2b407f31d77" providerId="LiveId" clId="{3EED30E3-7D39-4CC5-BEE7-05476543F91D}" dt="2020-03-16T06:28:47.068" v="12" actId="478"/>
          <ac:grpSpMkLst>
            <pc:docMk/>
            <pc:sldMk cId="1100653396" sldId="1422"/>
            <ac:grpSpMk id="8" creationId="{3C5A848A-12F1-41A2-9ED7-3E6FFB6CDDF7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30" creationId="{B260AA1B-3A01-4244-956D-A85DB538B1A1}"/>
          </ac:grpSpMkLst>
        </pc:grpChg>
        <pc:grpChg chg="add del">
          <ac:chgData name="Hamlet Markarian" userId="4926d2b407f31d77" providerId="LiveId" clId="{3EED30E3-7D39-4CC5-BEE7-05476543F91D}" dt="2020-03-16T06:30:47.713" v="36" actId="478"/>
          <ac:grpSpMkLst>
            <pc:docMk/>
            <pc:sldMk cId="1100653396" sldId="1422"/>
            <ac:grpSpMk id="34" creationId="{BB01FDFD-B6F1-4D1E-B3DB-2D762B60FE97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37" creationId="{47C9AC05-6894-4588-A81D-47393A0D1D41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41" creationId="{E62E1926-6498-4920-8F13-75F4DC4740AA}"/>
          </ac:grpSpMkLst>
        </pc:grpChg>
        <pc:grpChg chg="add del">
          <ac:chgData name="Hamlet Markarian" userId="4926d2b407f31d77" providerId="LiveId" clId="{3EED30E3-7D39-4CC5-BEE7-05476543F91D}" dt="2020-03-16T06:30:47.713" v="36" actId="478"/>
          <ac:grpSpMkLst>
            <pc:docMk/>
            <pc:sldMk cId="1100653396" sldId="1422"/>
            <ac:grpSpMk id="46" creationId="{FCE3F3AB-EEE9-43E0-89D5-5AD41EFA4085}"/>
          </ac:grpSpMkLst>
        </pc:grpChg>
        <pc:grpChg chg="add del">
          <ac:chgData name="Hamlet Markarian" userId="4926d2b407f31d77" providerId="LiveId" clId="{3EED30E3-7D39-4CC5-BEE7-05476543F91D}" dt="2020-03-16T06:30:47.713" v="36" actId="478"/>
          <ac:grpSpMkLst>
            <pc:docMk/>
            <pc:sldMk cId="1100653396" sldId="1422"/>
            <ac:grpSpMk id="49" creationId="{170FD458-737D-4BE4-B731-E7519BB26F61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58" creationId="{E2754D72-2AF9-4AFC-AE45-400D92286FC4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70" creationId="{66641C34-B1A3-455A-8379-9F0393C75AA9}"/>
          </ac:grpSpMkLst>
        </pc:grpChg>
        <pc:grpChg chg="add del mod">
          <ac:chgData name="Hamlet Markarian" userId="4926d2b407f31d77" providerId="LiveId" clId="{3EED30E3-7D39-4CC5-BEE7-05476543F91D}" dt="2020-03-16T06:33:26.939" v="60" actId="165"/>
          <ac:grpSpMkLst>
            <pc:docMk/>
            <pc:sldMk cId="1100653396" sldId="1422"/>
            <ac:grpSpMk id="73" creationId="{08051C5D-A6DA-4156-B27D-083A1A6FE824}"/>
          </ac:grpSpMkLst>
        </pc:grpChg>
        <pc:grpChg chg="add del mod">
          <ac:chgData name="Hamlet Markarian" userId="4926d2b407f31d77" providerId="LiveId" clId="{3EED30E3-7D39-4CC5-BEE7-05476543F91D}" dt="2020-03-16T06:31:55.621" v="46" actId="165"/>
          <ac:grpSpMkLst>
            <pc:docMk/>
            <pc:sldMk cId="1100653396" sldId="1422"/>
            <ac:grpSpMk id="80" creationId="{2DC6172F-8D97-401B-82C0-1DF363659F88}"/>
          </ac:grpSpMkLst>
        </pc:grpChg>
        <pc:grpChg chg="add del mod">
          <ac:chgData name="Hamlet Markarian" userId="4926d2b407f31d77" providerId="LiveId" clId="{3EED30E3-7D39-4CC5-BEE7-05476543F91D}" dt="2020-03-16T06:31:55.621" v="46" actId="165"/>
          <ac:grpSpMkLst>
            <pc:docMk/>
            <pc:sldMk cId="1100653396" sldId="1422"/>
            <ac:grpSpMk id="83" creationId="{8BB112D2-117D-4A99-BE43-C89530695356}"/>
          </ac:grpSpMkLst>
        </pc:grpChg>
        <pc:grpChg chg="add del mod">
          <ac:chgData name="Hamlet Markarian" userId="4926d2b407f31d77" providerId="LiveId" clId="{3EED30E3-7D39-4CC5-BEE7-05476543F91D}" dt="2020-03-16T06:31:55.621" v="46" actId="165"/>
          <ac:grpSpMkLst>
            <pc:docMk/>
            <pc:sldMk cId="1100653396" sldId="1422"/>
            <ac:grpSpMk id="86" creationId="{52F35E96-29F1-495B-907C-CBE0DEDF72F7}"/>
          </ac:grpSpMkLst>
        </pc:grpChg>
        <pc:picChg chg="del">
          <ac:chgData name="Hamlet Markarian" userId="4926d2b407f31d77" providerId="LiveId" clId="{3EED30E3-7D39-4CC5-BEE7-05476543F91D}" dt="2020-03-16T06:28:47.881" v="13" actId="478"/>
          <ac:picMkLst>
            <pc:docMk/>
            <pc:sldMk cId="1100653396" sldId="1422"/>
            <ac:picMk id="3" creationId="{9951BE5A-A290-4C79-9F08-6C255DEAF3A1}"/>
          </ac:picMkLst>
        </pc:picChg>
        <pc:picChg chg="add mod">
          <ac:chgData name="Hamlet Markarian" userId="4926d2b407f31d77" providerId="LiveId" clId="{3EED30E3-7D39-4CC5-BEE7-05476543F91D}" dt="2020-03-16T06:33:58.428" v="63" actId="1076"/>
          <ac:picMkLst>
            <pc:docMk/>
            <pc:sldMk cId="1100653396" sldId="1422"/>
            <ac:picMk id="5" creationId="{B514D683-38CF-4E25-987D-26E4992B1267}"/>
          </ac:picMkLst>
        </pc:picChg>
        <pc:picChg chg="del mod topLvl">
          <ac:chgData name="Hamlet Markarian" userId="4926d2b407f31d77" providerId="LiveId" clId="{3EED30E3-7D39-4CC5-BEE7-05476543F91D}" dt="2020-03-16T06:38:55.496" v="81" actId="478"/>
          <ac:picMkLst>
            <pc:docMk/>
            <pc:sldMk cId="1100653396" sldId="1422"/>
            <ac:picMk id="33" creationId="{AC535A1D-A6F3-461F-90B9-905896547C72}"/>
          </ac:picMkLst>
        </pc:picChg>
        <pc:picChg chg="del mod topLvl">
          <ac:chgData name="Hamlet Markarian" userId="4926d2b407f31d77" providerId="LiveId" clId="{3EED30E3-7D39-4CC5-BEE7-05476543F91D}" dt="2020-03-16T06:38:58.651" v="82" actId="478"/>
          <ac:picMkLst>
            <pc:docMk/>
            <pc:sldMk cId="1100653396" sldId="1422"/>
            <ac:picMk id="39" creationId="{E0A36F86-9AAD-47F8-BE59-04D140B9C9BD}"/>
          </ac:picMkLst>
        </pc:picChg>
        <pc:picChg chg="del mod topLvl">
          <ac:chgData name="Hamlet Markarian" userId="4926d2b407f31d77" providerId="LiveId" clId="{3EED30E3-7D39-4CC5-BEE7-05476543F91D}" dt="2020-03-16T06:39:00.526" v="83" actId="478"/>
          <ac:picMkLst>
            <pc:docMk/>
            <pc:sldMk cId="1100653396" sldId="1422"/>
            <ac:picMk id="45" creationId="{8B9710EE-9F50-4489-9C05-9B34835568B8}"/>
          </ac:picMkLst>
        </pc:picChg>
        <pc:picChg chg="del mod topLvl">
          <ac:chgData name="Hamlet Markarian" userId="4926d2b407f31d77" providerId="LiveId" clId="{3EED30E3-7D39-4CC5-BEE7-05476543F91D}" dt="2020-03-16T06:38:53.856" v="80" actId="478"/>
          <ac:picMkLst>
            <pc:docMk/>
            <pc:sldMk cId="1100653396" sldId="1422"/>
            <ac:picMk id="60" creationId="{58C6B123-DF7F-4728-8521-651AA6846269}"/>
          </ac:picMkLst>
        </pc:picChg>
        <pc:picChg chg="del mod topLvl">
          <ac:chgData name="Hamlet Markarian" userId="4926d2b407f31d77" providerId="LiveId" clId="{3EED30E3-7D39-4CC5-BEE7-05476543F91D}" dt="2020-03-16T06:37:51.366" v="72" actId="478"/>
          <ac:picMkLst>
            <pc:docMk/>
            <pc:sldMk cId="1100653396" sldId="1422"/>
            <ac:picMk id="72" creationId="{93C5C016-49D5-43D5-B506-457416EFE41A}"/>
          </ac:picMkLst>
        </pc:picChg>
        <pc:picChg chg="del mod topLvl">
          <ac:chgData name="Hamlet Markarian" userId="4926d2b407f31d77" providerId="LiveId" clId="{3EED30E3-7D39-4CC5-BEE7-05476543F91D}" dt="2020-03-16T06:38:46.653" v="77" actId="478"/>
          <ac:picMkLst>
            <pc:docMk/>
            <pc:sldMk cId="1100653396" sldId="1422"/>
            <ac:picMk id="75" creationId="{C2A0D656-778D-429A-8D6B-2CE65CBCF429}"/>
          </ac:picMkLst>
        </pc:picChg>
        <pc:picChg chg="del mod topLvl">
          <ac:chgData name="Hamlet Markarian" userId="4926d2b407f31d77" providerId="LiveId" clId="{3EED30E3-7D39-4CC5-BEE7-05476543F91D}" dt="2020-03-16T06:32:00.995" v="49" actId="478"/>
          <ac:picMkLst>
            <pc:docMk/>
            <pc:sldMk cId="1100653396" sldId="1422"/>
            <ac:picMk id="82" creationId="{188B0B74-72E3-4CB5-AC09-EA142ABDD8CC}"/>
          </ac:picMkLst>
        </pc:picChg>
        <pc:picChg chg="del mod topLvl">
          <ac:chgData name="Hamlet Markarian" userId="4926d2b407f31d77" providerId="LiveId" clId="{3EED30E3-7D39-4CC5-BEE7-05476543F91D}" dt="2020-03-16T06:31:59.308" v="48" actId="478"/>
          <ac:picMkLst>
            <pc:docMk/>
            <pc:sldMk cId="1100653396" sldId="1422"/>
            <ac:picMk id="85" creationId="{63B272A5-DD67-4AC9-A43C-EA256DD1E3B7}"/>
          </ac:picMkLst>
        </pc:picChg>
        <pc:picChg chg="del mod topLvl">
          <ac:chgData name="Hamlet Markarian" userId="4926d2b407f31d77" providerId="LiveId" clId="{3EED30E3-7D39-4CC5-BEE7-05476543F91D}" dt="2020-03-16T06:31:58.136" v="47" actId="478"/>
          <ac:picMkLst>
            <pc:docMk/>
            <pc:sldMk cId="1100653396" sldId="1422"/>
            <ac:picMk id="88" creationId="{26ECEDF7-2DD1-4DBA-AA1D-09832DEF9782}"/>
          </ac:picMkLst>
        </pc:picChg>
        <pc:picChg chg="add del">
          <ac:chgData name="Hamlet Markarian" userId="4926d2b407f31d77" providerId="LiveId" clId="{3EED30E3-7D39-4CC5-BEE7-05476543F91D}" dt="2020-03-16T06:34:37.801" v="65" actId="478"/>
          <ac:picMkLst>
            <pc:docMk/>
            <pc:sldMk cId="1100653396" sldId="1422"/>
            <ac:picMk id="89" creationId="{43494AA2-767B-4C97-8997-47DFDE82C911}"/>
          </ac:picMkLst>
        </pc:picChg>
      </pc:sldChg>
      <pc:sldChg chg="addSp delSp modSp add delAnim modAnim">
        <pc:chgData name="Hamlet Markarian" userId="4926d2b407f31d77" providerId="LiveId" clId="{3EED30E3-7D39-4CC5-BEE7-05476543F91D}" dt="2020-03-16T06:47:04.732" v="116" actId="1076"/>
        <pc:sldMkLst>
          <pc:docMk/>
          <pc:sldMk cId="50890922" sldId="1437"/>
        </pc:sldMkLst>
        <pc:spChg chg="mod">
          <ac:chgData name="Hamlet Markarian" userId="4926d2b407f31d77" providerId="LiveId" clId="{3EED30E3-7D39-4CC5-BEE7-05476543F91D}" dt="2020-03-16T06:36:52.077" v="71" actId="20577"/>
          <ac:spMkLst>
            <pc:docMk/>
            <pc:sldMk cId="50890922" sldId="1437"/>
            <ac:spMk id="25" creationId="{255BA461-51E8-47E9-A34B-C38900E4B025}"/>
          </ac:spMkLst>
        </pc:spChg>
        <pc:spChg chg="mod">
          <ac:chgData name="Hamlet Markarian" userId="4926d2b407f31d77" providerId="LiveId" clId="{3EED30E3-7D39-4CC5-BEE7-05476543F91D}" dt="2020-03-16T06:32:49.244" v="56"/>
          <ac:spMkLst>
            <pc:docMk/>
            <pc:sldMk cId="50890922" sldId="1437"/>
            <ac:spMk id="28" creationId="{C2898B81-2B57-4DA9-8D3E-1A815F0D6EBA}"/>
          </ac:spMkLst>
        </pc:spChg>
        <pc:spChg chg="mod">
          <ac:chgData name="Hamlet Markarian" userId="4926d2b407f31d77" providerId="LiveId" clId="{3EED30E3-7D39-4CC5-BEE7-05476543F91D}" dt="2020-03-16T06:32:42.718" v="55"/>
          <ac:spMkLst>
            <pc:docMk/>
            <pc:sldMk cId="50890922" sldId="1437"/>
            <ac:spMk id="29" creationId="{CC9C7C67-F7B8-4229-81D3-1ADE6D9D20C4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32" creationId="{64D5F241-3F06-4A4D-9FDD-D4EF1BE58B62}"/>
          </ac:spMkLst>
        </pc:spChg>
        <pc:spChg chg="add mod">
          <ac:chgData name="Hamlet Markarian" userId="4926d2b407f31d77" providerId="LiveId" clId="{3EED30E3-7D39-4CC5-BEE7-05476543F91D}" dt="2020-03-16T06:43:29.760" v="107" actId="1076"/>
          <ac:spMkLst>
            <pc:docMk/>
            <pc:sldMk cId="50890922" sldId="1437"/>
            <ac:spMk id="35" creationId="{B8EE862B-E8FF-4C65-99E4-ECB04834E1DE}"/>
          </ac:spMkLst>
        </pc:spChg>
        <pc:spChg chg="add mod">
          <ac:chgData name="Hamlet Markarian" userId="4926d2b407f31d77" providerId="LiveId" clId="{3EED30E3-7D39-4CC5-BEE7-05476543F91D}" dt="2020-03-16T06:45:36.455" v="109" actId="1076"/>
          <ac:spMkLst>
            <pc:docMk/>
            <pc:sldMk cId="50890922" sldId="1437"/>
            <ac:spMk id="36" creationId="{A197E1E2-B3C0-4939-B82E-1F883F02A484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38" creationId="{BE7CF208-38D6-44D2-B54C-7990BBAB50D1}"/>
          </ac:spMkLst>
        </pc:spChg>
        <pc:spChg chg="add mod">
          <ac:chgData name="Hamlet Markarian" userId="4926d2b407f31d77" providerId="LiveId" clId="{3EED30E3-7D39-4CC5-BEE7-05476543F91D}" dt="2020-03-16T06:46:13.536" v="111" actId="1076"/>
          <ac:spMkLst>
            <pc:docMk/>
            <pc:sldMk cId="50890922" sldId="1437"/>
            <ac:spMk id="40" creationId="{DEB72F24-61A3-4FC2-936F-B75E8F91CFE1}"/>
          </ac:spMkLst>
        </pc:spChg>
        <pc:spChg chg="add del mod">
          <ac:chgData name="Hamlet Markarian" userId="4926d2b407f31d77" providerId="LiveId" clId="{3EED30E3-7D39-4CC5-BEE7-05476543F91D}" dt="2020-03-16T06:47:01.077" v="114" actId="478"/>
          <ac:spMkLst>
            <pc:docMk/>
            <pc:sldMk cId="50890922" sldId="1437"/>
            <ac:spMk id="42" creationId="{2BDD17D2-0AC2-4F00-B844-6F5D6D8854E9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43" creationId="{269EADA0-EADE-42FC-A895-925797CCE872}"/>
          </ac:spMkLst>
        </pc:spChg>
        <pc:spChg chg="add mod">
          <ac:chgData name="Hamlet Markarian" userId="4926d2b407f31d77" providerId="LiveId" clId="{3EED30E3-7D39-4CC5-BEE7-05476543F91D}" dt="2020-03-16T06:47:04.732" v="116" actId="1076"/>
          <ac:spMkLst>
            <pc:docMk/>
            <pc:sldMk cId="50890922" sldId="1437"/>
            <ac:spMk id="44" creationId="{51728761-6AC5-4E5C-9FFC-334405B43FB4}"/>
          </ac:spMkLst>
        </pc:spChg>
        <pc:spChg chg="mod">
          <ac:chgData name="Hamlet Markarian" userId="4926d2b407f31d77" providerId="LiveId" clId="{3EED30E3-7D39-4CC5-BEE7-05476543F91D}" dt="2020-03-16T06:32:57.368" v="59" actId="20577"/>
          <ac:spMkLst>
            <pc:docMk/>
            <pc:sldMk cId="50890922" sldId="1437"/>
            <ac:spMk id="55" creationId="{E9C6FDCF-31DE-443F-A603-18D90FB08EAE}"/>
          </ac:spMkLst>
        </pc:spChg>
        <pc:spChg chg="del">
          <ac:chgData name="Hamlet Markarian" userId="4926d2b407f31d77" providerId="LiveId" clId="{3EED30E3-7D39-4CC5-BEE7-05476543F91D}" dt="2020-03-16T06:32:27.301" v="52" actId="478"/>
          <ac:spMkLst>
            <pc:docMk/>
            <pc:sldMk cId="50890922" sldId="1437"/>
            <ac:spMk id="56" creationId="{F31B6DA4-F269-4B35-9A6A-2F1D6F2B73F1}"/>
          </ac:spMkLst>
        </pc:spChg>
        <pc:spChg chg="del">
          <ac:chgData name="Hamlet Markarian" userId="4926d2b407f31d77" providerId="LiveId" clId="{3EED30E3-7D39-4CC5-BEE7-05476543F91D}" dt="2020-03-16T06:32:27.301" v="52" actId="478"/>
          <ac:spMkLst>
            <pc:docMk/>
            <pc:sldMk cId="50890922" sldId="1437"/>
            <ac:spMk id="57" creationId="{080C382B-7665-4050-8CF2-001C8775A95B}"/>
          </ac:spMkLst>
        </pc:spChg>
        <pc:spChg chg="mod topLvl">
          <ac:chgData name="Hamlet Markarian" userId="4926d2b407f31d77" providerId="LiveId" clId="{3EED30E3-7D39-4CC5-BEE7-05476543F91D}" dt="2020-03-16T06:43:18.169" v="101" actId="165"/>
          <ac:spMkLst>
            <pc:docMk/>
            <pc:sldMk cId="50890922" sldId="1437"/>
            <ac:spMk id="59" creationId="{611C991E-7895-4C06-91D3-DEA32900292D}"/>
          </ac:spMkLst>
        </pc:spChg>
        <pc:spChg chg="del">
          <ac:chgData name="Hamlet Markarian" userId="4926d2b407f31d77" providerId="LiveId" clId="{3EED30E3-7D39-4CC5-BEE7-05476543F91D}" dt="2020-03-16T06:32:15.445" v="51" actId="478"/>
          <ac:spMkLst>
            <pc:docMk/>
            <pc:sldMk cId="50890922" sldId="1437"/>
            <ac:spMk id="81" creationId="{EAC52B62-E0ED-4685-B076-A481C6F70DA1}"/>
          </ac:spMkLst>
        </pc:spChg>
        <pc:spChg chg="del">
          <ac:chgData name="Hamlet Markarian" userId="4926d2b407f31d77" providerId="LiveId" clId="{3EED30E3-7D39-4CC5-BEE7-05476543F91D}" dt="2020-03-16T06:32:15.445" v="51" actId="478"/>
          <ac:spMkLst>
            <pc:docMk/>
            <pc:sldMk cId="50890922" sldId="1437"/>
            <ac:spMk id="84" creationId="{C656803B-D927-4064-B312-B501C408F847}"/>
          </ac:spMkLst>
        </pc:spChg>
        <pc:spChg chg="del">
          <ac:chgData name="Hamlet Markarian" userId="4926d2b407f31d77" providerId="LiveId" clId="{3EED30E3-7D39-4CC5-BEE7-05476543F91D}" dt="2020-03-16T06:32:15.445" v="51" actId="478"/>
          <ac:spMkLst>
            <pc:docMk/>
            <pc:sldMk cId="50890922" sldId="1437"/>
            <ac:spMk id="87" creationId="{9063A9FC-8CC3-4A0A-A674-BBC310257BEB}"/>
          </ac:spMkLst>
        </pc:s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30" creationId="{B260AA1B-3A01-4244-956D-A85DB538B1A1}"/>
          </ac:grpSpMkLst>
        </pc:gr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37" creationId="{47C9AC05-6894-4588-A81D-47393A0D1D41}"/>
          </ac:grpSpMkLst>
        </pc:gr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41" creationId="{E62E1926-6498-4920-8F13-75F4DC4740AA}"/>
          </ac:grpSpMkLst>
        </pc:grpChg>
        <pc:grpChg chg="del mod">
          <ac:chgData name="Hamlet Markarian" userId="4926d2b407f31d77" providerId="LiveId" clId="{3EED30E3-7D39-4CC5-BEE7-05476543F91D}" dt="2020-03-16T06:43:18.169" v="101" actId="165"/>
          <ac:grpSpMkLst>
            <pc:docMk/>
            <pc:sldMk cId="50890922" sldId="1437"/>
            <ac:grpSpMk id="58" creationId="{E2754D72-2AF9-4AFC-AE45-400D92286FC4}"/>
          </ac:grpSpMkLst>
        </pc:grpChg>
        <pc:grpChg chg="del">
          <ac:chgData name="Hamlet Markarian" userId="4926d2b407f31d77" providerId="LiveId" clId="{3EED30E3-7D39-4CC5-BEE7-05476543F91D}" dt="2020-03-16T06:32:27.301" v="52" actId="478"/>
          <ac:grpSpMkLst>
            <pc:docMk/>
            <pc:sldMk cId="50890922" sldId="1437"/>
            <ac:grpSpMk id="70" creationId="{66641C34-B1A3-455A-8379-9F0393C75AA9}"/>
          </ac:grpSpMkLst>
        </pc:grpChg>
        <pc:grpChg chg="del">
          <ac:chgData name="Hamlet Markarian" userId="4926d2b407f31d77" providerId="LiveId" clId="{3EED30E3-7D39-4CC5-BEE7-05476543F91D}" dt="2020-03-16T06:32:27.301" v="52" actId="478"/>
          <ac:grpSpMkLst>
            <pc:docMk/>
            <pc:sldMk cId="50890922" sldId="1437"/>
            <ac:grpSpMk id="73" creationId="{08051C5D-A6DA-4156-B27D-083A1A6FE824}"/>
          </ac:grpSpMkLst>
        </pc:grpChg>
        <pc:picChg chg="del mod topLvl">
          <ac:chgData name="Hamlet Markarian" userId="4926d2b407f31d77" providerId="LiveId" clId="{3EED30E3-7D39-4CC5-BEE7-05476543F91D}" dt="2020-03-16T06:43:22.277" v="103" actId="478"/>
          <ac:picMkLst>
            <pc:docMk/>
            <pc:sldMk cId="50890922" sldId="1437"/>
            <ac:picMk id="33" creationId="{AC535A1D-A6F3-461F-90B9-905896547C72}"/>
          </ac:picMkLst>
        </pc:picChg>
        <pc:picChg chg="add">
          <ac:chgData name="Hamlet Markarian" userId="4926d2b407f31d77" providerId="LiveId" clId="{3EED30E3-7D39-4CC5-BEE7-05476543F91D}" dt="2020-03-16T06:36:20.975" v="69"/>
          <ac:picMkLst>
            <pc:docMk/>
            <pc:sldMk cId="50890922" sldId="1437"/>
            <ac:picMk id="34" creationId="{59B8E063-71E3-4FEB-A3B7-233EB3AF93E1}"/>
          </ac:picMkLst>
        </pc:picChg>
        <pc:picChg chg="del mod topLvl">
          <ac:chgData name="Hamlet Markarian" userId="4926d2b407f31d77" providerId="LiveId" clId="{3EED30E3-7D39-4CC5-BEE7-05476543F91D}" dt="2020-03-16T06:43:23.417" v="104" actId="478"/>
          <ac:picMkLst>
            <pc:docMk/>
            <pc:sldMk cId="50890922" sldId="1437"/>
            <ac:picMk id="39" creationId="{E0A36F86-9AAD-47F8-BE59-04D140B9C9BD}"/>
          </ac:picMkLst>
        </pc:picChg>
        <pc:picChg chg="del mod topLvl">
          <ac:chgData name="Hamlet Markarian" userId="4926d2b407f31d77" providerId="LiveId" clId="{3EED30E3-7D39-4CC5-BEE7-05476543F91D}" dt="2020-03-16T06:43:24.792" v="105" actId="478"/>
          <ac:picMkLst>
            <pc:docMk/>
            <pc:sldMk cId="50890922" sldId="1437"/>
            <ac:picMk id="45" creationId="{8B9710EE-9F50-4489-9C05-9B34835568B8}"/>
          </ac:picMkLst>
        </pc:picChg>
        <pc:picChg chg="del mod topLvl">
          <ac:chgData name="Hamlet Markarian" userId="4926d2b407f31d77" providerId="LiveId" clId="{3EED30E3-7D39-4CC5-BEE7-05476543F91D}" dt="2020-03-16T06:43:20.715" v="102" actId="478"/>
          <ac:picMkLst>
            <pc:docMk/>
            <pc:sldMk cId="50890922" sldId="1437"/>
            <ac:picMk id="60" creationId="{58C6B123-DF7F-4728-8521-651AA6846269}"/>
          </ac:picMkLst>
        </pc:picChg>
      </pc:sldChg>
      <pc:sldChg chg="addSp delSp modSp add delAnim modAnim">
        <pc:chgData name="Hamlet Markarian" userId="4926d2b407f31d77" providerId="LiveId" clId="{3EED30E3-7D39-4CC5-BEE7-05476543F91D}" dt="2020-03-16T06:54:46.518" v="175" actId="207"/>
        <pc:sldMkLst>
          <pc:docMk/>
          <pc:sldMk cId="4116021285" sldId="1438"/>
        </pc:sldMkLst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18" creationId="{B5119015-B5B3-4F54-876F-6C801584B745}"/>
          </ac:spMkLst>
        </pc:spChg>
        <pc:spChg chg="mod">
          <ac:chgData name="Hamlet Markarian" userId="4926d2b407f31d77" providerId="LiveId" clId="{3EED30E3-7D39-4CC5-BEE7-05476543F91D}" dt="2020-03-16T06:47:53.804" v="120" actId="20577"/>
          <ac:spMkLst>
            <pc:docMk/>
            <pc:sldMk cId="4116021285" sldId="1438"/>
            <ac:spMk id="20" creationId="{2F2415B0-F1C4-4313-9038-A3884674CC46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1" creationId="{98F45B21-F40F-4906-AC26-DF981B627CD0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2" creationId="{D10FC55D-9802-4A47-AA5C-F2BDEAECF2DD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3" creationId="{C700C32E-E87B-442A-80CB-A512D6CD8491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24" creationId="{17B9727F-625B-4006-989D-88CB3975E8D9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25" creationId="{255BA461-51E8-47E9-A34B-C38900E4B025}"/>
          </ac:spMkLst>
        </pc:spChg>
        <pc:spChg chg="add mod">
          <ac:chgData name="Hamlet Markarian" userId="4926d2b407f31d77" providerId="LiveId" clId="{3EED30E3-7D39-4CC5-BEE7-05476543F91D}" dt="2020-03-16T06:50:30.041" v="134" actId="14100"/>
          <ac:spMkLst>
            <pc:docMk/>
            <pc:sldMk cId="4116021285" sldId="1438"/>
            <ac:spMk id="26" creationId="{23883FB8-11B8-493E-917A-3790E0B70223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28" creationId="{C2898B81-2B57-4DA9-8D3E-1A815F0D6EBA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29" creationId="{CC9C7C67-F7B8-4229-81D3-1ADE6D9D20C4}"/>
          </ac:spMkLst>
        </pc:spChg>
        <pc:spChg chg="mod topLvl">
          <ac:chgData name="Hamlet Markarian" userId="4926d2b407f31d77" providerId="LiveId" clId="{3EED30E3-7D39-4CC5-BEE7-05476543F91D}" dt="2020-03-16T06:52:48.460" v="155" actId="12789"/>
          <ac:spMkLst>
            <pc:docMk/>
            <pc:sldMk cId="4116021285" sldId="1438"/>
            <ac:spMk id="30" creationId="{3C3B15AE-140B-41A0-98C4-A7FF88111C4E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2" creationId="{64D5F241-3F06-4A4D-9FDD-D4EF1BE58B62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5" creationId="{B8EE862B-E8FF-4C65-99E4-ECB04834E1DE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6" creationId="{A197E1E2-B3C0-4939-B82E-1F883F02A484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38" creationId="{BE7CF208-38D6-44D2-B54C-7990BBAB50D1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40" creationId="{DEB72F24-61A3-4FC2-936F-B75E8F91CFE1}"/>
          </ac:spMkLst>
        </pc:spChg>
        <pc:spChg chg="mod topLvl">
          <ac:chgData name="Hamlet Markarian" userId="4926d2b407f31d77" providerId="LiveId" clId="{3EED30E3-7D39-4CC5-BEE7-05476543F91D}" dt="2020-03-16T06:51:23.131" v="145" actId="165"/>
          <ac:spMkLst>
            <pc:docMk/>
            <pc:sldMk cId="4116021285" sldId="1438"/>
            <ac:spMk id="41" creationId="{D4DDD59E-1763-43D9-A089-5B9461AC3A29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43" creationId="{269EADA0-EADE-42FC-A895-925797CCE872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44" creationId="{51728761-6AC5-4E5C-9FFC-334405B43FB4}"/>
          </ac:spMkLst>
        </pc:spChg>
        <pc:spChg chg="mod topLvl">
          <ac:chgData name="Hamlet Markarian" userId="4926d2b407f31d77" providerId="LiveId" clId="{3EED30E3-7D39-4CC5-BEE7-05476543F91D}" dt="2020-03-16T06:53:41.678" v="163" actId="12789"/>
          <ac:spMkLst>
            <pc:docMk/>
            <pc:sldMk cId="4116021285" sldId="1438"/>
            <ac:spMk id="51" creationId="{D3893061-6DC2-4BF3-92AF-E1CF3F8AE8A4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55" creationId="{E9C6FDCF-31DE-443F-A603-18D90FB08EAE}"/>
          </ac:spMkLst>
        </pc:spChg>
        <pc:spChg chg="del">
          <ac:chgData name="Hamlet Markarian" userId="4926d2b407f31d77" providerId="LiveId" clId="{3EED30E3-7D39-4CC5-BEE7-05476543F91D}" dt="2020-03-16T06:49:47.026" v="124" actId="478"/>
          <ac:spMkLst>
            <pc:docMk/>
            <pc:sldMk cId="4116021285" sldId="1438"/>
            <ac:spMk id="59" creationId="{611C991E-7895-4C06-91D3-DEA32900292D}"/>
          </ac:spMkLst>
        </pc:spChg>
        <pc:spChg chg="mod topLvl">
          <ac:chgData name="Hamlet Markarian" userId="4926d2b407f31d77" providerId="LiveId" clId="{3EED30E3-7D39-4CC5-BEE7-05476543F91D}" dt="2020-03-16T06:54:37.926" v="174" actId="12789"/>
          <ac:spMkLst>
            <pc:docMk/>
            <pc:sldMk cId="4116021285" sldId="1438"/>
            <ac:spMk id="60" creationId="{F1F0A054-2A50-473C-9BBD-225C579C21F6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4" creationId="{5FCB23F6-FFFD-4A18-B472-5BD40E1C836B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5" creationId="{684EC66A-5703-4DC3-9FD7-D1DF03A1E725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6" creationId="{D9FE0856-EAA3-4DD8-9667-FD401FEC5492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7" creationId="{52EF9ECE-4AB0-419C-9631-568D4FE20832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68" creationId="{07C0E61F-E1F7-45C2-9F7F-DEC74F1A3C34}"/>
          </ac:spMkLst>
        </pc:spChg>
        <pc:spChg chg="mod topLvl">
          <ac:chgData name="Hamlet Markarian" userId="4926d2b407f31d77" providerId="LiveId" clId="{3EED30E3-7D39-4CC5-BEE7-05476543F91D}" dt="2020-03-16T06:54:14.946" v="169" actId="12789"/>
          <ac:spMkLst>
            <pc:docMk/>
            <pc:sldMk cId="4116021285" sldId="1438"/>
            <ac:spMk id="70" creationId="{7DF5F480-1D41-40D8-AA14-F4EDF8861BD2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79" creationId="{F93F756F-B27F-41AF-8B1D-868694883731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80" creationId="{42D65D2B-4E78-42A5-B638-061B84FEC85A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81" creationId="{9BAC22A0-18A0-4E5E-A809-4003F137C943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82" creationId="{EBF70D98-FEF0-483A-8DA7-E7FADCA5344D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83" creationId="{6100C173-4D1D-45D3-8905-EEF63F7ABCF1}"/>
          </ac:spMkLst>
        </pc:spChg>
        <pc:spChg chg="add">
          <ac:chgData name="Hamlet Markarian" userId="4926d2b407f31d77" providerId="LiveId" clId="{3EED30E3-7D39-4CC5-BEE7-05476543F91D}" dt="2020-03-16T06:49:47.510" v="125"/>
          <ac:spMkLst>
            <pc:docMk/>
            <pc:sldMk cId="4116021285" sldId="1438"/>
            <ac:spMk id="84" creationId="{E50D3003-3930-472C-98A3-492A5AAF3DC7}"/>
          </ac:spMkLst>
        </pc:spChg>
        <pc:spChg chg="add del">
          <ac:chgData name="Hamlet Markarian" userId="4926d2b407f31d77" providerId="LiveId" clId="{3EED30E3-7D39-4CC5-BEE7-05476543F91D}" dt="2020-03-16T06:50:16.583" v="130" actId="478"/>
          <ac:spMkLst>
            <pc:docMk/>
            <pc:sldMk cId="4116021285" sldId="1438"/>
            <ac:spMk id="85" creationId="{4B01F3BD-2D14-4660-9A2F-0F570AEC77AC}"/>
          </ac:spMkLst>
        </pc:spChg>
        <pc:spChg chg="add mod">
          <ac:chgData name="Hamlet Markarian" userId="4926d2b407f31d77" providerId="LiveId" clId="{3EED30E3-7D39-4CC5-BEE7-05476543F91D}" dt="2020-03-16T06:50:28.292" v="133" actId="14100"/>
          <ac:spMkLst>
            <pc:docMk/>
            <pc:sldMk cId="4116021285" sldId="1438"/>
            <ac:spMk id="86" creationId="{5F7748DF-4D36-4B1C-B047-2B65406C8F71}"/>
          </ac:spMkLst>
        </pc:spChg>
        <pc:spChg chg="add mod">
          <ac:chgData name="Hamlet Markarian" userId="4926d2b407f31d77" providerId="LiveId" clId="{3EED30E3-7D39-4CC5-BEE7-05476543F91D}" dt="2020-03-16T06:50:48.047" v="139" actId="1076"/>
          <ac:spMkLst>
            <pc:docMk/>
            <pc:sldMk cId="4116021285" sldId="1438"/>
            <ac:spMk id="87" creationId="{F2388913-A8A7-48B4-A477-161642ED4A2E}"/>
          </ac:spMkLst>
        </pc:spChg>
        <pc:spChg chg="add mod">
          <ac:chgData name="Hamlet Markarian" userId="4926d2b407f31d77" providerId="LiveId" clId="{3EED30E3-7D39-4CC5-BEE7-05476543F91D}" dt="2020-03-16T06:50:59.654" v="142" actId="14100"/>
          <ac:spMkLst>
            <pc:docMk/>
            <pc:sldMk cId="4116021285" sldId="1438"/>
            <ac:spMk id="88" creationId="{31DD1711-FA03-45CA-9B8C-C3118D15B38A}"/>
          </ac:spMkLst>
        </pc:spChg>
        <pc:spChg chg="add mod">
          <ac:chgData name="Hamlet Markarian" userId="4926d2b407f31d77" providerId="LiveId" clId="{3EED30E3-7D39-4CC5-BEE7-05476543F91D}" dt="2020-03-16T06:51:10.259" v="144"/>
          <ac:spMkLst>
            <pc:docMk/>
            <pc:sldMk cId="4116021285" sldId="1438"/>
            <ac:spMk id="89" creationId="{04CF6B17-B36D-4BCC-801A-E1DD8BDDAF2A}"/>
          </ac:spMkLst>
        </pc:spChg>
        <pc:spChg chg="add mod">
          <ac:chgData name="Hamlet Markarian" userId="4926d2b407f31d77" providerId="LiveId" clId="{3EED30E3-7D39-4CC5-BEE7-05476543F91D}" dt="2020-03-16T06:52:08.527" v="149" actId="1076"/>
          <ac:spMkLst>
            <pc:docMk/>
            <pc:sldMk cId="4116021285" sldId="1438"/>
            <ac:spMk id="90" creationId="{E5EE9016-BCF6-4B32-9697-994D3423C9AF}"/>
          </ac:spMkLst>
        </pc:spChg>
        <pc:spChg chg="add mod">
          <ac:chgData name="Hamlet Markarian" userId="4926d2b407f31d77" providerId="LiveId" clId="{3EED30E3-7D39-4CC5-BEE7-05476543F91D}" dt="2020-03-16T06:52:48.460" v="155" actId="12789"/>
          <ac:spMkLst>
            <pc:docMk/>
            <pc:sldMk cId="4116021285" sldId="1438"/>
            <ac:spMk id="91" creationId="{3BCFD6AE-99F6-4546-8AC1-4FA9B7DDC1FD}"/>
          </ac:spMkLst>
        </pc:spChg>
        <pc:spChg chg="add mod">
          <ac:chgData name="Hamlet Markarian" userId="4926d2b407f31d77" providerId="LiveId" clId="{3EED30E3-7D39-4CC5-BEE7-05476543F91D}" dt="2020-03-16T06:53:41.678" v="163" actId="12789"/>
          <ac:spMkLst>
            <pc:docMk/>
            <pc:sldMk cId="4116021285" sldId="1438"/>
            <ac:spMk id="92" creationId="{EF49CFA8-C6AD-4419-905C-A5295CD24983}"/>
          </ac:spMkLst>
        </pc:spChg>
        <pc:spChg chg="add mod">
          <ac:chgData name="Hamlet Markarian" userId="4926d2b407f31d77" providerId="LiveId" clId="{3EED30E3-7D39-4CC5-BEE7-05476543F91D}" dt="2020-03-16T06:54:14.946" v="169" actId="12789"/>
          <ac:spMkLst>
            <pc:docMk/>
            <pc:sldMk cId="4116021285" sldId="1438"/>
            <ac:spMk id="93" creationId="{F823AE5E-7C6A-437B-AED2-7CE581C8A40B}"/>
          </ac:spMkLst>
        </pc:spChg>
        <pc:spChg chg="add mod">
          <ac:chgData name="Hamlet Markarian" userId="4926d2b407f31d77" providerId="LiveId" clId="{3EED30E3-7D39-4CC5-BEE7-05476543F91D}" dt="2020-03-16T06:54:37.926" v="174" actId="12789"/>
          <ac:spMkLst>
            <pc:docMk/>
            <pc:sldMk cId="4116021285" sldId="1438"/>
            <ac:spMk id="94" creationId="{C13996DB-DEE1-4EC4-AAF0-486FCE1963A7}"/>
          </ac:spMkLst>
        </pc:s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27" creationId="{38753735-F826-4CE5-99D4-C2EB06DCF433}"/>
          </ac:grpSpMkLst>
        </pc:grpChg>
        <pc:grpChg chg="del mod topLvl">
          <ac:chgData name="Hamlet Markarian" userId="4926d2b407f31d77" providerId="LiveId" clId="{3EED30E3-7D39-4CC5-BEE7-05476543F91D}" dt="2020-03-16T06:52:38.315" v="150" actId="478"/>
          <ac:grpSpMkLst>
            <pc:docMk/>
            <pc:sldMk cId="4116021285" sldId="1438"/>
            <ac:grpSpMk id="31" creationId="{8D7FCED0-659C-4D02-887C-FF41D3544F2B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39" creationId="{3F34CF5E-8BC6-49F7-8088-75C0D242DF33}"/>
          </ac:grpSpMkLst>
        </pc:grpChg>
        <pc:grpChg chg="del mod topLvl">
          <ac:chgData name="Hamlet Markarian" userId="4926d2b407f31d77" providerId="LiveId" clId="{3EED30E3-7D39-4CC5-BEE7-05476543F91D}" dt="2020-03-16T06:52:01.623" v="146" actId="478"/>
          <ac:grpSpMkLst>
            <pc:docMk/>
            <pc:sldMk cId="4116021285" sldId="1438"/>
            <ac:grpSpMk id="42" creationId="{7C8C5E4D-7B13-46AA-9F63-673BE53A9A7C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50" creationId="{E4335875-92EA-4494-BAE2-275F369DB947}"/>
          </ac:grpSpMkLst>
        </pc:grpChg>
        <pc:grpChg chg="del mod topLvl">
          <ac:chgData name="Hamlet Markarian" userId="4926d2b407f31d77" providerId="LiveId" clId="{3EED30E3-7D39-4CC5-BEE7-05476543F91D}" dt="2020-03-16T06:52:54.839" v="156" actId="478"/>
          <ac:grpSpMkLst>
            <pc:docMk/>
            <pc:sldMk cId="4116021285" sldId="1438"/>
            <ac:grpSpMk id="52" creationId="{6CF5E8D4-ED87-43C2-87BB-8A0C49493040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58" creationId="{39071545-938C-424B-B634-E39C9A54A892}"/>
          </ac:grpSpMkLst>
        </pc:grpChg>
        <pc:grpChg chg="del mod topLvl">
          <ac:chgData name="Hamlet Markarian" userId="4926d2b407f31d77" providerId="LiveId" clId="{3EED30E3-7D39-4CC5-BEE7-05476543F91D}" dt="2020-03-16T06:52:56.432" v="157" actId="478"/>
          <ac:grpSpMkLst>
            <pc:docMk/>
            <pc:sldMk cId="4116021285" sldId="1438"/>
            <ac:grpSpMk id="61" creationId="{229329F3-956F-48D8-B84E-F7AFE57CCC58}"/>
          </ac:grpSpMkLst>
        </pc:grpChg>
        <pc:grpChg chg="add del">
          <ac:chgData name="Hamlet Markarian" userId="4926d2b407f31d77" providerId="LiveId" clId="{3EED30E3-7D39-4CC5-BEE7-05476543F91D}" dt="2020-03-16T06:51:23.131" v="145" actId="165"/>
          <ac:grpSpMkLst>
            <pc:docMk/>
            <pc:sldMk cId="4116021285" sldId="1438"/>
            <ac:grpSpMk id="69" creationId="{D66E5C69-5E91-4B66-BA5B-2B2D8B35668F}"/>
          </ac:grpSpMkLst>
        </pc:grpChg>
        <pc:grpChg chg="del mod topLvl">
          <ac:chgData name="Hamlet Markarian" userId="4926d2b407f31d77" providerId="LiveId" clId="{3EED30E3-7D39-4CC5-BEE7-05476543F91D}" dt="2020-03-16T06:52:57.557" v="158" actId="478"/>
          <ac:grpSpMkLst>
            <pc:docMk/>
            <pc:sldMk cId="4116021285" sldId="1438"/>
            <ac:grpSpMk id="71" creationId="{A5CA6A35-5594-4CD3-A270-96E6341FEFD9}"/>
          </ac:grpSpMkLst>
        </pc:grpChg>
        <pc:picChg chg="mod">
          <ac:chgData name="Hamlet Markarian" userId="4926d2b407f31d77" providerId="LiveId" clId="{3EED30E3-7D39-4CC5-BEE7-05476543F91D}" dt="2020-03-16T06:54:46.518" v="175" actId="207"/>
          <ac:picMkLst>
            <pc:docMk/>
            <pc:sldMk cId="4116021285" sldId="1438"/>
            <ac:picMk id="34" creationId="{59B8E063-71E3-4FEB-A3B7-233EB3AF93E1}"/>
          </ac:picMkLst>
        </pc:picChg>
        <pc:cxnChg chg="add">
          <ac:chgData name="Hamlet Markarian" userId="4926d2b407f31d77" providerId="LiveId" clId="{3EED30E3-7D39-4CC5-BEE7-05476543F91D}" dt="2020-03-16T06:49:47.510" v="125"/>
          <ac:cxnSpMkLst>
            <pc:docMk/>
            <pc:sldMk cId="4116021285" sldId="1438"/>
            <ac:cxnSpMk id="77" creationId="{C8F569C0-2B73-4918-9754-E6EB2D3D72A6}"/>
          </ac:cxnSpMkLst>
        </pc:cxnChg>
        <pc:cxnChg chg="add">
          <ac:chgData name="Hamlet Markarian" userId="4926d2b407f31d77" providerId="LiveId" clId="{3EED30E3-7D39-4CC5-BEE7-05476543F91D}" dt="2020-03-16T06:49:47.510" v="125"/>
          <ac:cxnSpMkLst>
            <pc:docMk/>
            <pc:sldMk cId="4116021285" sldId="1438"/>
            <ac:cxnSpMk id="78" creationId="{69BA2D79-2916-4E5E-A590-4AC5487C9533}"/>
          </ac:cxnSpMkLst>
        </pc:cxnChg>
      </pc:sldChg>
      <pc:sldChg chg="addSp delSp modSp add ord delAnim modAnim">
        <pc:chgData name="Hamlet Markarian" userId="4926d2b407f31d77" providerId="LiveId" clId="{3EED30E3-7D39-4CC5-BEE7-05476543F91D}" dt="2020-03-16T07:18:15.762" v="405" actId="14100"/>
        <pc:sldMkLst>
          <pc:docMk/>
          <pc:sldMk cId="2779411540" sldId="1439"/>
        </pc:sldMkLst>
        <pc:spChg chg="del">
          <ac:chgData name="Hamlet Markarian" userId="4926d2b407f31d77" providerId="LiveId" clId="{3EED30E3-7D39-4CC5-BEE7-05476543F91D}" dt="2020-03-16T06:55:51.101" v="184" actId="478"/>
          <ac:spMkLst>
            <pc:docMk/>
            <pc:sldMk cId="2779411540" sldId="1439"/>
            <ac:spMk id="2" creationId="{04255A48-2E46-447F-98DA-0E287025F3FD}"/>
          </ac:spMkLst>
        </pc:spChg>
        <pc:spChg chg="mod">
          <ac:chgData name="Hamlet Markarian" userId="4926d2b407f31d77" providerId="LiveId" clId="{3EED30E3-7D39-4CC5-BEE7-05476543F91D}" dt="2020-03-16T06:55:39.455" v="182" actId="20577"/>
          <ac:spMkLst>
            <pc:docMk/>
            <pc:sldMk cId="2779411540" sldId="1439"/>
            <ac:spMk id="20" creationId="{2F2415B0-F1C4-4313-9038-A3884674CC46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25" creationId="{255BA461-51E8-47E9-A34B-C38900E4B025}"/>
          </ac:spMkLst>
        </pc:spChg>
        <pc:spChg chg="add mod topLvl">
          <ac:chgData name="Hamlet Markarian" userId="4926d2b407f31d77" providerId="LiveId" clId="{3EED30E3-7D39-4CC5-BEE7-05476543F91D}" dt="2020-03-16T07:12:22.305" v="358" actId="20577"/>
          <ac:spMkLst>
            <pc:docMk/>
            <pc:sldMk cId="2779411540" sldId="1439"/>
            <ac:spMk id="27" creationId="{66FA05EE-8593-4C20-A3F2-69F2EF4F1CC9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28" creationId="{C2898B81-2B57-4DA9-8D3E-1A815F0D6EBA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29" creationId="{CC9C7C67-F7B8-4229-81D3-1ADE6D9D20C4}"/>
          </ac:spMkLst>
        </pc:spChg>
        <pc:spChg chg="add del mod">
          <ac:chgData name="Hamlet Markarian" userId="4926d2b407f31d77" providerId="LiveId" clId="{3EED30E3-7D39-4CC5-BEE7-05476543F91D}" dt="2020-03-16T06:58:06.700" v="197" actId="478"/>
          <ac:spMkLst>
            <pc:docMk/>
            <pc:sldMk cId="2779411540" sldId="1439"/>
            <ac:spMk id="30" creationId="{FDD002FD-96D1-4DC1-A0C3-2554C4BD9702}"/>
          </ac:spMkLst>
        </pc:spChg>
        <pc:spChg chg="add del mod">
          <ac:chgData name="Hamlet Markarian" userId="4926d2b407f31d77" providerId="LiveId" clId="{3EED30E3-7D39-4CC5-BEE7-05476543F91D}" dt="2020-03-16T06:58:06.700" v="197" actId="478"/>
          <ac:spMkLst>
            <pc:docMk/>
            <pc:sldMk cId="2779411540" sldId="1439"/>
            <ac:spMk id="31" creationId="{42FBCA3E-93F7-4591-A5A8-1F55898F6579}"/>
          </ac:spMkLst>
        </pc:spChg>
        <pc:spChg chg="mod">
          <ac:chgData name="Hamlet Markarian" userId="4926d2b407f31d77" providerId="LiveId" clId="{3EED30E3-7D39-4CC5-BEE7-05476543F91D}" dt="2020-03-16T07:11:25.297" v="354" actId="207"/>
          <ac:spMkLst>
            <pc:docMk/>
            <pc:sldMk cId="2779411540" sldId="1439"/>
            <ac:spMk id="32" creationId="{64D5F241-3F06-4A4D-9FDD-D4EF1BE58B62}"/>
          </ac:spMkLst>
        </pc:spChg>
        <pc:spChg chg="add del mod">
          <ac:chgData name="Hamlet Markarian" userId="4926d2b407f31d77" providerId="LiveId" clId="{3EED30E3-7D39-4CC5-BEE7-05476543F91D}" dt="2020-03-16T06:58:06.700" v="197" actId="478"/>
          <ac:spMkLst>
            <pc:docMk/>
            <pc:sldMk cId="2779411540" sldId="1439"/>
            <ac:spMk id="33" creationId="{7602C9C5-0D8E-4BB0-BDF2-57A95A797C38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5" creationId="{B612F75B-DABF-455F-9CCF-0B10916BA1A4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6" creationId="{2FBD77FD-2C3D-4969-A57B-2582397FB786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7" creationId="{FC4E6389-EFEE-4757-B64B-587C44E6A60C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38" creationId="{BE7CF208-38D6-44D2-B54C-7990BBAB50D1}"/>
          </ac:spMkLst>
        </pc:spChg>
        <pc:spChg chg="add mod topLvl">
          <ac:chgData name="Hamlet Markarian" userId="4926d2b407f31d77" providerId="LiveId" clId="{3EED30E3-7D39-4CC5-BEE7-05476543F91D}" dt="2020-03-16T07:13:48.841" v="366" actId="207"/>
          <ac:spMkLst>
            <pc:docMk/>
            <pc:sldMk cId="2779411540" sldId="1439"/>
            <ac:spMk id="39" creationId="{D97BE80B-ACE7-4E54-87BD-EE558BFF523A}"/>
          </ac:spMkLst>
        </pc:spChg>
        <pc:spChg chg="add mod topLvl">
          <ac:chgData name="Hamlet Markarian" userId="4926d2b407f31d77" providerId="LiveId" clId="{3EED30E3-7D39-4CC5-BEE7-05476543F91D}" dt="2020-03-16T07:17:37.986" v="395" actId="6549"/>
          <ac:spMkLst>
            <pc:docMk/>
            <pc:sldMk cId="2779411540" sldId="1439"/>
            <ac:spMk id="40" creationId="{1B3D6BDC-3505-473E-91B3-A189B0242556}"/>
          </ac:spMkLst>
        </pc:spChg>
        <pc:spChg chg="add mod topLvl">
          <ac:chgData name="Hamlet Markarian" userId="4926d2b407f31d77" providerId="LiveId" clId="{3EED30E3-7D39-4CC5-BEE7-05476543F91D}" dt="2020-03-16T07:11:09.957" v="353" actId="404"/>
          <ac:spMkLst>
            <pc:docMk/>
            <pc:sldMk cId="2779411540" sldId="1439"/>
            <ac:spMk id="41" creationId="{11C4806E-FEA9-428B-A12F-2D61E9733897}"/>
          </ac:spMkLst>
        </pc:spChg>
        <pc:spChg chg="add mod topLvl">
          <ac:chgData name="Hamlet Markarian" userId="4926d2b407f31d77" providerId="LiveId" clId="{3EED30E3-7D39-4CC5-BEE7-05476543F91D}" dt="2020-03-16T07:18:15.762" v="405" actId="14100"/>
          <ac:spMkLst>
            <pc:docMk/>
            <pc:sldMk cId="2779411540" sldId="1439"/>
            <ac:spMk id="42" creationId="{70BCF6AF-D640-4534-B849-D3B3A1FAA849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43" creationId="{269EADA0-EADE-42FC-A895-925797CCE872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5" creationId="{E9C6FDCF-31DE-443F-A603-18D90FB08EAE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6" creationId="{F31B6DA4-F269-4B35-9A6A-2F1D6F2B73F1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7" creationId="{080C382B-7665-4050-8CF2-001C8775A95B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59" creationId="{611C991E-7895-4C06-91D3-DEA32900292D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71" creationId="{1B818075-BB2D-48BE-B6FA-B6FA2210F41F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74" creationId="{E0054137-F41B-4971-8D45-8AE9DC26F773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81" creationId="{EAC52B62-E0ED-4685-B076-A481C6F70DA1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84" creationId="{C656803B-D927-4064-B312-B501C408F847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87" creationId="{9063A9FC-8CC3-4A0A-A674-BBC310257BEB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0" creationId="{20576411-0DC4-43CC-858A-394DCFB878E4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1" creationId="{44FC6774-503B-4869-82E1-0745BD2AAEC6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2" creationId="{9124B855-880A-472F-B3BA-8625ECC61798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3" creationId="{3BA050C8-8CF3-4998-B5CA-2181664ACD0D}"/>
          </ac:spMkLst>
        </pc:spChg>
        <pc:spChg chg="mod">
          <ac:chgData name="Hamlet Markarian" userId="4926d2b407f31d77" providerId="LiveId" clId="{3EED30E3-7D39-4CC5-BEE7-05476543F91D}" dt="2020-03-16T06:56:16.715" v="187" actId="1035"/>
          <ac:spMkLst>
            <pc:docMk/>
            <pc:sldMk cId="2779411540" sldId="1439"/>
            <ac:spMk id="94" creationId="{3DDD9D9F-C0A3-4914-B1C3-4FA8D93AEA8A}"/>
          </ac:spMkLst>
        </pc:spChg>
        <pc:spChg chg="del">
          <ac:chgData name="Hamlet Markarian" userId="4926d2b407f31d77" providerId="LiveId" clId="{3EED30E3-7D39-4CC5-BEE7-05476543F91D}" dt="2020-03-16T06:56:12.685" v="186" actId="478"/>
          <ac:spMkLst>
            <pc:docMk/>
            <pc:sldMk cId="2779411540" sldId="1439"/>
            <ac:spMk id="95" creationId="{1D8E5564-2FB4-4636-82B8-1A264904FAD6}"/>
          </ac:spMkLst>
        </pc:s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3" creationId="{2B680396-C285-4FD3-ABDE-AE87A4113856}"/>
          </ac:grpSpMkLst>
        </pc:gr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4" creationId="{E7243C42-B2A3-4A08-ADD7-745B579EA75F}"/>
          </ac:grpSpMkLst>
        </pc:gr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6" creationId="{3E4F9655-36C3-4B74-B519-27AE37EEE0F1}"/>
          </ac:grpSpMkLst>
        </pc:grpChg>
        <pc:grpChg chg="add del mod">
          <ac:chgData name="Hamlet Markarian" userId="4926d2b407f31d77" providerId="LiveId" clId="{3EED30E3-7D39-4CC5-BEE7-05476543F91D}" dt="2020-03-16T06:59:44.331" v="239" actId="165"/>
          <ac:grpSpMkLst>
            <pc:docMk/>
            <pc:sldMk cId="2779411540" sldId="1439"/>
            <ac:grpSpMk id="7" creationId="{D181F4D4-8983-45FE-936D-122272826807}"/>
          </ac:grpSpMkLst>
        </pc:grpChg>
        <pc:picChg chg="del">
          <ac:chgData name="Hamlet Markarian" userId="4926d2b407f31d77" providerId="LiveId" clId="{3EED30E3-7D39-4CC5-BEE7-05476543F91D}" dt="2020-03-16T06:55:45.173" v="183" actId="478"/>
          <ac:picMkLst>
            <pc:docMk/>
            <pc:sldMk cId="2779411540" sldId="1439"/>
            <ac:picMk id="5" creationId="{B514D683-38CF-4E25-987D-26E4992B1267}"/>
          </ac:picMkLst>
        </pc:picChg>
        <pc:cxnChg chg="add del mod">
          <ac:chgData name="Hamlet Markarian" userId="4926d2b407f31d77" providerId="LiveId" clId="{3EED30E3-7D39-4CC5-BEE7-05476543F91D}" dt="2020-03-16T06:57:35.446" v="190" actId="478"/>
          <ac:cxnSpMkLst>
            <pc:docMk/>
            <pc:sldMk cId="2779411540" sldId="1439"/>
            <ac:cxnSpMk id="34" creationId="{021A0CBA-6F0B-40BC-98BF-4B25E8F728ED}"/>
          </ac:cxnSpMkLst>
        </pc:cxnChg>
      </pc:sldChg>
      <pc:sldChg chg="addSp delSp modSp add">
        <pc:chgData name="Hamlet Markarian" userId="4926d2b407f31d77" providerId="LiveId" clId="{3EED30E3-7D39-4CC5-BEE7-05476543F91D}" dt="2020-03-16T07:17:12.438" v="394" actId="20577"/>
        <pc:sldMkLst>
          <pc:docMk/>
          <pc:sldMk cId="461307659" sldId="1440"/>
        </pc:sldMkLst>
        <pc:spChg chg="add mod">
          <ac:chgData name="Hamlet Markarian" userId="4926d2b407f31d77" providerId="LiveId" clId="{3EED30E3-7D39-4CC5-BEE7-05476543F91D}" dt="2020-03-16T07:00:47.681" v="247" actId="1076"/>
          <ac:spMkLst>
            <pc:docMk/>
            <pc:sldMk cId="461307659" sldId="1440"/>
            <ac:spMk id="14" creationId="{4AF8CE4A-75D6-4501-B057-7506D2F050A4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15" creationId="{BC541DDF-9AB0-40A5-88ED-EB6CEED1FD9B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16" creationId="{9EA85E16-E5EC-4BDA-B428-D60927AC1660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17" creationId="{7C0A7AAA-1BBC-4060-8A88-5E0201FA8B56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18" creationId="{4D1A72AE-65C3-4C92-8CEB-D6527358DFE0}"/>
          </ac:spMkLst>
        </pc:spChg>
        <pc:spChg chg="mod">
          <ac:chgData name="Hamlet Markarian" userId="4926d2b407f31d77" providerId="LiveId" clId="{3EED30E3-7D39-4CC5-BEE7-05476543F91D}" dt="2020-03-16T07:00:23.119" v="244" actId="20577"/>
          <ac:spMkLst>
            <pc:docMk/>
            <pc:sldMk cId="461307659" sldId="1440"/>
            <ac:spMk id="20" creationId="{2F2415B0-F1C4-4313-9038-A3884674CC46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21" creationId="{0A3D68D8-8866-4B29-A88F-E3125A255C33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22" creationId="{145C7394-7853-4542-BF41-087D0C0AA941}"/>
          </ac:spMkLst>
        </pc:spChg>
        <pc:spChg chg="add 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23" creationId="{420578CF-93CD-467A-88F2-8949D089BBE4}"/>
          </ac:spMkLst>
        </pc:spChg>
        <pc:spChg chg="add mod">
          <ac:chgData name="Hamlet Markarian" userId="4926d2b407f31d77" providerId="LiveId" clId="{3EED30E3-7D39-4CC5-BEE7-05476543F91D}" dt="2020-03-16T07:03:00.081" v="274" actId="1038"/>
          <ac:spMkLst>
            <pc:docMk/>
            <pc:sldMk cId="461307659" sldId="1440"/>
            <ac:spMk id="24" creationId="{E308ACBA-CE30-4FC2-AC8F-3AB825CC660F}"/>
          </ac:spMkLst>
        </pc:spChg>
        <pc:spChg chg="mod">
          <ac:chgData name="Hamlet Markarian" userId="4926d2b407f31d77" providerId="LiveId" clId="{3EED30E3-7D39-4CC5-BEE7-05476543F91D}" dt="2020-03-16T07:17:01.425" v="393" actId="6549"/>
          <ac:spMkLst>
            <pc:docMk/>
            <pc:sldMk cId="461307659" sldId="1440"/>
            <ac:spMk id="27" creationId="{66FA05EE-8593-4C20-A3F2-69F2EF4F1CC9}"/>
          </ac:spMkLst>
        </pc:spChg>
        <pc:spChg chg="mod">
          <ac:chgData name="Hamlet Markarian" userId="4926d2b407f31d77" providerId="LiveId" clId="{3EED30E3-7D39-4CC5-BEE7-05476543F91D}" dt="2020-03-16T07:11:34.155" v="355" actId="207"/>
          <ac:spMkLst>
            <pc:docMk/>
            <pc:sldMk cId="461307659" sldId="1440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3:56.885" v="368" actId="207"/>
          <ac:spMkLst>
            <pc:docMk/>
            <pc:sldMk cId="461307659" sldId="1440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17:12.438" v="394" actId="20577"/>
          <ac:spMkLst>
            <pc:docMk/>
            <pc:sldMk cId="461307659" sldId="1440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01:57.661" v="254"/>
          <ac:spMkLst>
            <pc:docMk/>
            <pc:sldMk cId="461307659" sldId="1440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02:06.619" v="256" actId="14100"/>
          <ac:spMkLst>
            <pc:docMk/>
            <pc:sldMk cId="461307659" sldId="1440"/>
            <ac:spMk id="42" creationId="{70BCF6AF-D640-4534-B849-D3B3A1FAA849}"/>
          </ac:spMkLst>
        </pc:spChg>
        <pc:spChg chg="del">
          <ac:chgData name="Hamlet Markarian" userId="4926d2b407f31d77" providerId="LiveId" clId="{3EED30E3-7D39-4CC5-BEE7-05476543F91D}" dt="2020-03-16T07:00:42.557" v="245" actId="478"/>
          <ac:spMkLst>
            <pc:docMk/>
            <pc:sldMk cId="461307659" sldId="1440"/>
            <ac:spMk id="94" creationId="{3DDD9D9F-C0A3-4914-B1C3-4FA8D93AEA8A}"/>
          </ac:spMkLst>
        </pc:spChg>
      </pc:sldChg>
      <pc:sldChg chg="addSp delSp modSp add">
        <pc:chgData name="Hamlet Markarian" userId="4926d2b407f31d77" providerId="LiveId" clId="{3EED30E3-7D39-4CC5-BEE7-05476543F91D}" dt="2020-03-16T07:14:04.883" v="370" actId="207"/>
        <pc:sldMkLst>
          <pc:docMk/>
          <pc:sldMk cId="3240160969" sldId="1441"/>
        </pc:sldMkLst>
        <pc:spChg chg="mod">
          <ac:chgData name="Hamlet Markarian" userId="4926d2b407f31d77" providerId="LiveId" clId="{3EED30E3-7D39-4CC5-BEE7-05476543F91D}" dt="2020-03-16T07:05:00.579" v="283"/>
          <ac:spMkLst>
            <pc:docMk/>
            <pc:sldMk cId="3240160969" sldId="1441"/>
            <ac:spMk id="15" creationId="{BC541DDF-9AB0-40A5-88ED-EB6CEED1FD9B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16" creationId="{9EA85E16-E5EC-4BDA-B428-D60927AC1660}"/>
          </ac:spMkLst>
        </pc:spChg>
        <pc:spChg chg="add del">
          <ac:chgData name="Hamlet Markarian" userId="4926d2b407f31d77" providerId="LiveId" clId="{3EED30E3-7D39-4CC5-BEE7-05476543F91D}" dt="2020-03-16T07:05:20.449" v="287" actId="478"/>
          <ac:spMkLst>
            <pc:docMk/>
            <pc:sldMk cId="3240160969" sldId="1441"/>
            <ac:spMk id="17" creationId="{7C0A7AAA-1BBC-4060-8A88-5E0201FA8B56}"/>
          </ac:spMkLst>
        </pc:spChg>
        <pc:spChg chg="add del">
          <ac:chgData name="Hamlet Markarian" userId="4926d2b407f31d77" providerId="LiveId" clId="{3EED30E3-7D39-4CC5-BEE7-05476543F91D}" dt="2020-03-16T07:05:20.449" v="287" actId="478"/>
          <ac:spMkLst>
            <pc:docMk/>
            <pc:sldMk cId="3240160969" sldId="1441"/>
            <ac:spMk id="18" creationId="{4D1A72AE-65C3-4C92-8CEB-D6527358DFE0}"/>
          </ac:spMkLst>
        </pc:spChg>
        <pc:spChg chg="mod">
          <ac:chgData name="Hamlet Markarian" userId="4926d2b407f31d77" providerId="LiveId" clId="{3EED30E3-7D39-4CC5-BEE7-05476543F91D}" dt="2020-03-16T07:04:26.278" v="278" actId="20577"/>
          <ac:spMkLst>
            <pc:docMk/>
            <pc:sldMk cId="3240160969" sldId="1441"/>
            <ac:spMk id="20" creationId="{2F2415B0-F1C4-4313-9038-A3884674CC46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1" creationId="{0A3D68D8-8866-4B29-A88F-E3125A255C33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2" creationId="{145C7394-7853-4542-BF41-087D0C0AA941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3" creationId="{420578CF-93CD-467A-88F2-8949D089BBE4}"/>
          </ac:spMkLst>
        </pc:spChg>
        <pc:spChg chg="add del">
          <ac:chgData name="Hamlet Markarian" userId="4926d2b407f31d77" providerId="LiveId" clId="{3EED30E3-7D39-4CC5-BEE7-05476543F91D}" dt="2020-03-16T07:05:12.873" v="286" actId="478"/>
          <ac:spMkLst>
            <pc:docMk/>
            <pc:sldMk cId="3240160969" sldId="1441"/>
            <ac:spMk id="24" creationId="{E308ACBA-CE30-4FC2-AC8F-3AB825CC660F}"/>
          </ac:spMkLst>
        </pc:spChg>
        <pc:spChg chg="mod">
          <ac:chgData name="Hamlet Markarian" userId="4926d2b407f31d77" providerId="LiveId" clId="{3EED30E3-7D39-4CC5-BEE7-05476543F91D}" dt="2020-03-16T07:04:34.408" v="279"/>
          <ac:spMkLst>
            <pc:docMk/>
            <pc:sldMk cId="3240160969" sldId="1441"/>
            <ac:spMk id="27" creationId="{66FA05EE-8593-4C20-A3F2-69F2EF4F1CC9}"/>
          </ac:spMkLst>
        </pc:spChg>
        <pc:spChg chg="mod">
          <ac:chgData name="Hamlet Markarian" userId="4926d2b407f31d77" providerId="LiveId" clId="{3EED30E3-7D39-4CC5-BEE7-05476543F91D}" dt="2020-03-16T07:11:40.669" v="356" actId="207"/>
          <ac:spMkLst>
            <pc:docMk/>
            <pc:sldMk cId="3240160969" sldId="1441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4:04.883" v="370" actId="207"/>
          <ac:spMkLst>
            <pc:docMk/>
            <pc:sldMk cId="3240160969" sldId="1441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04:41.760" v="280"/>
          <ac:spMkLst>
            <pc:docMk/>
            <pc:sldMk cId="3240160969" sldId="1441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04:47.215" v="281"/>
          <ac:spMkLst>
            <pc:docMk/>
            <pc:sldMk cId="3240160969" sldId="1441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04:54.609" v="282"/>
          <ac:spMkLst>
            <pc:docMk/>
            <pc:sldMk cId="3240160969" sldId="1441"/>
            <ac:spMk id="42" creationId="{70BCF6AF-D640-4534-B849-D3B3A1FAA849}"/>
          </ac:spMkLst>
        </pc:spChg>
      </pc:sldChg>
      <pc:sldChg chg="addSp delSp modSp add">
        <pc:chgData name="Hamlet Markarian" userId="4926d2b407f31d77" providerId="LiveId" clId="{3EED30E3-7D39-4CC5-BEE7-05476543F91D}" dt="2020-03-16T07:16:27.615" v="392" actId="20577"/>
        <pc:sldMkLst>
          <pc:docMk/>
          <pc:sldMk cId="2824312981" sldId="1442"/>
        </pc:sldMkLst>
        <pc:spChg chg="del">
          <ac:chgData name="Hamlet Markarian" userId="4926d2b407f31d77" providerId="LiveId" clId="{3EED30E3-7D39-4CC5-BEE7-05476543F91D}" dt="2020-03-16T07:07:09.116" v="308" actId="478"/>
          <ac:spMkLst>
            <pc:docMk/>
            <pc:sldMk cId="2824312981" sldId="1442"/>
            <ac:spMk id="15" creationId="{BC541DDF-9AB0-40A5-88ED-EB6CEED1FD9B}"/>
          </ac:spMkLst>
        </pc:spChg>
        <pc:spChg chg="del">
          <ac:chgData name="Hamlet Markarian" userId="4926d2b407f31d77" providerId="LiveId" clId="{3EED30E3-7D39-4CC5-BEE7-05476543F91D}" dt="2020-03-16T07:07:09.116" v="308" actId="478"/>
          <ac:spMkLst>
            <pc:docMk/>
            <pc:sldMk cId="2824312981" sldId="1442"/>
            <ac:spMk id="16" creationId="{9EA85E16-E5EC-4BDA-B428-D60927AC1660}"/>
          </ac:spMkLst>
        </pc:spChg>
        <pc:spChg chg="add mod">
          <ac:chgData name="Hamlet Markarian" userId="4926d2b407f31d77" providerId="LiveId" clId="{3EED30E3-7D39-4CC5-BEE7-05476543F91D}" dt="2020-03-16T07:15:42.607" v="383" actId="6549"/>
          <ac:spMkLst>
            <pc:docMk/>
            <pc:sldMk cId="2824312981" sldId="1442"/>
            <ac:spMk id="17" creationId="{C6BF9A13-EB3A-40EC-B8C4-8422A19916DC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18" creationId="{9EA09A3E-FB1D-4210-9A9B-C31D77D9BDDA}"/>
          </ac:spMkLst>
        </pc:spChg>
        <pc:spChg chg="mod">
          <ac:chgData name="Hamlet Markarian" userId="4926d2b407f31d77" providerId="LiveId" clId="{3EED30E3-7D39-4CC5-BEE7-05476543F91D}" dt="2020-03-16T07:06:14.112" v="292" actId="20577"/>
          <ac:spMkLst>
            <pc:docMk/>
            <pc:sldMk cId="2824312981" sldId="1442"/>
            <ac:spMk id="20" creationId="{2F2415B0-F1C4-4313-9038-A3884674CC46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1" creationId="{E623EF06-9FAD-44CA-B111-BA48C4BD4815}"/>
          </ac:spMkLst>
        </pc:spChg>
        <pc:spChg chg="add mod">
          <ac:chgData name="Hamlet Markarian" userId="4926d2b407f31d77" providerId="LiveId" clId="{3EED30E3-7D39-4CC5-BEE7-05476543F91D}" dt="2020-03-16T07:07:26.337" v="311"/>
          <ac:spMkLst>
            <pc:docMk/>
            <pc:sldMk cId="2824312981" sldId="1442"/>
            <ac:spMk id="22" creationId="{6897E33B-FB82-4CE1-ADC8-AE9DF319DEE7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3" creationId="{53D274D1-83B8-40F2-9D52-BA6CC20521EE}"/>
          </ac:spMkLst>
        </pc:spChg>
        <pc:spChg chg="add mod">
          <ac:chgData name="Hamlet Markarian" userId="4926d2b407f31d77" providerId="LiveId" clId="{3EED30E3-7D39-4CC5-BEE7-05476543F91D}" dt="2020-03-16T07:16:27.615" v="392" actId="20577"/>
          <ac:spMkLst>
            <pc:docMk/>
            <pc:sldMk cId="2824312981" sldId="1442"/>
            <ac:spMk id="24" creationId="{E53F026D-84B7-4743-AACF-4C1C12B1B1F4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5" creationId="{DD450C0F-BABD-434C-ABF4-24921AC63A77}"/>
          </ac:spMkLst>
        </pc:spChg>
        <pc:spChg chg="add mod">
          <ac:chgData name="Hamlet Markarian" userId="4926d2b407f31d77" providerId="LiveId" clId="{3EED30E3-7D39-4CC5-BEE7-05476543F91D}" dt="2020-03-16T07:07:39.522" v="313"/>
          <ac:spMkLst>
            <pc:docMk/>
            <pc:sldMk cId="2824312981" sldId="1442"/>
            <ac:spMk id="26" creationId="{966568EC-862F-4CB2-93CA-00CE1B9241AD}"/>
          </ac:spMkLst>
        </pc:spChg>
        <pc:spChg chg="mod">
          <ac:chgData name="Hamlet Markarian" userId="4926d2b407f31d77" providerId="LiveId" clId="{3EED30E3-7D39-4CC5-BEE7-05476543F91D}" dt="2020-03-16T07:13:14.197" v="364" actId="113"/>
          <ac:spMkLst>
            <pc:docMk/>
            <pc:sldMk cId="2824312981" sldId="1442"/>
            <ac:spMk id="27" creationId="{66FA05EE-8593-4C20-A3F2-69F2EF4F1CC9}"/>
          </ac:spMkLst>
        </pc:spChg>
        <pc:spChg chg="add mod">
          <ac:chgData name="Hamlet Markarian" userId="4926d2b407f31d77" providerId="LiveId" clId="{3EED30E3-7D39-4CC5-BEE7-05476543F91D}" dt="2020-03-16T07:07:58.602" v="317" actId="14100"/>
          <ac:spMkLst>
            <pc:docMk/>
            <pc:sldMk cId="2824312981" sldId="1442"/>
            <ac:spMk id="28" creationId="{792ADB77-0916-4212-850F-88DCAD05C96E}"/>
          </ac:spMkLst>
        </pc:spChg>
        <pc:spChg chg="add 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29" creationId="{8DF344E9-C290-4B0A-B775-24947ACB8FCB}"/>
          </ac:spMkLst>
        </pc:spChg>
        <pc:spChg chg="mod">
          <ac:chgData name="Hamlet Markarian" userId="4926d2b407f31d77" providerId="LiveId" clId="{3EED30E3-7D39-4CC5-BEE7-05476543F91D}" dt="2020-03-16T07:11:50.338" v="357" actId="207"/>
          <ac:spMkLst>
            <pc:docMk/>
            <pc:sldMk cId="2824312981" sldId="1442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4:12.083" v="372" actId="207"/>
          <ac:spMkLst>
            <pc:docMk/>
            <pc:sldMk cId="2824312981" sldId="1442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06:36.819" v="296" actId="14100"/>
          <ac:spMkLst>
            <pc:docMk/>
            <pc:sldMk cId="2824312981" sldId="1442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15:26.548" v="381" actId="6549"/>
          <ac:spMkLst>
            <pc:docMk/>
            <pc:sldMk cId="2824312981" sldId="1442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15:32.796" v="382" actId="6549"/>
          <ac:spMkLst>
            <pc:docMk/>
            <pc:sldMk cId="2824312981" sldId="1442"/>
            <ac:spMk id="42" creationId="{70BCF6AF-D640-4534-B849-D3B3A1FAA849}"/>
          </ac:spMkLst>
        </pc:spChg>
      </pc:sldChg>
      <pc:sldChg chg="addSp modSp add ord">
        <pc:chgData name="Hamlet Markarian" userId="4926d2b407f31d77" providerId="LiveId" clId="{3EED30E3-7D39-4CC5-BEE7-05476543F91D}" dt="2020-03-16T07:15:01.882" v="379" actId="20577"/>
        <pc:sldMkLst>
          <pc:docMk/>
          <pc:sldMk cId="530983922" sldId="1443"/>
        </pc:sldMkLst>
        <pc:spChg chg="mod">
          <ac:chgData name="Hamlet Markarian" userId="4926d2b407f31d77" providerId="LiveId" clId="{3EED30E3-7D39-4CC5-BEE7-05476543F91D}" dt="2020-03-16T07:10:37.171" v="344"/>
          <ac:spMkLst>
            <pc:docMk/>
            <pc:sldMk cId="530983922" sldId="1443"/>
            <ac:spMk id="15" creationId="{BC541DDF-9AB0-40A5-88ED-EB6CEED1FD9B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16" creationId="{9EA85E16-E5EC-4BDA-B428-D60927AC1660}"/>
          </ac:spMkLst>
        </pc:spChg>
        <pc:spChg chg="add mod">
          <ac:chgData name="Hamlet Markarian" userId="4926d2b407f31d77" providerId="LiveId" clId="{3EED30E3-7D39-4CC5-BEE7-05476543F91D}" dt="2020-03-16T07:15:01.882" v="379" actId="20577"/>
          <ac:spMkLst>
            <pc:docMk/>
            <pc:sldMk cId="530983922" sldId="1443"/>
            <ac:spMk id="17" creationId="{380EDCC5-CCE3-4C69-B71E-ED78277062D7}"/>
          </ac:spMkLst>
        </pc:spChg>
        <pc:spChg chg="add 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18" creationId="{5FC29475-4E5E-4DD7-813C-A765DAB68D55}"/>
          </ac:spMkLst>
        </pc:spChg>
        <pc:spChg chg="mod">
          <ac:chgData name="Hamlet Markarian" userId="4926d2b407f31d77" providerId="LiveId" clId="{3EED30E3-7D39-4CC5-BEE7-05476543F91D}" dt="2020-03-16T07:09:41.167" v="336" actId="20577"/>
          <ac:spMkLst>
            <pc:docMk/>
            <pc:sldMk cId="530983922" sldId="1443"/>
            <ac:spMk id="20" creationId="{2F2415B0-F1C4-4313-9038-A3884674CC46}"/>
          </ac:spMkLst>
        </pc:spChg>
        <pc:spChg chg="mod">
          <ac:chgData name="Hamlet Markarian" userId="4926d2b407f31d77" providerId="LiveId" clId="{3EED30E3-7D39-4CC5-BEE7-05476543F91D}" dt="2020-03-16T07:10:04.578" v="338"/>
          <ac:spMkLst>
            <pc:docMk/>
            <pc:sldMk cId="530983922" sldId="1443"/>
            <ac:spMk id="27" creationId="{66FA05EE-8593-4C20-A3F2-69F2EF4F1CC9}"/>
          </ac:spMkLst>
        </pc:spChg>
        <pc:spChg chg="mod">
          <ac:chgData name="Hamlet Markarian" userId="4926d2b407f31d77" providerId="LiveId" clId="{3EED30E3-7D39-4CC5-BEE7-05476543F91D}" dt="2020-03-16T07:09:57.565" v="337" actId="207"/>
          <ac:spMkLst>
            <pc:docMk/>
            <pc:sldMk cId="530983922" sldId="1443"/>
            <ac:spMk id="32" creationId="{64D5F241-3F06-4A4D-9FDD-D4EF1BE58B62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5" creationId="{B612F75B-DABF-455F-9CCF-0B10916BA1A4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6" creationId="{2FBD77FD-2C3D-4969-A57B-2582397FB786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7" creationId="{FC4E6389-EFEE-4757-B64B-587C44E6A60C}"/>
          </ac:spMkLst>
        </pc:spChg>
        <pc:spChg chg="mod">
          <ac:chgData name="Hamlet Markarian" userId="4926d2b407f31d77" providerId="LiveId" clId="{3EED30E3-7D39-4CC5-BEE7-05476543F91D}" dt="2020-03-16T07:14:17.717" v="374" actId="207"/>
          <ac:spMkLst>
            <pc:docMk/>
            <pc:sldMk cId="530983922" sldId="1443"/>
            <ac:spMk id="39" creationId="{D97BE80B-ACE7-4E54-87BD-EE558BFF523A}"/>
          </ac:spMkLst>
        </pc:spChg>
        <pc:spChg chg="mod">
          <ac:chgData name="Hamlet Markarian" userId="4926d2b407f31d77" providerId="LiveId" clId="{3EED30E3-7D39-4CC5-BEE7-05476543F91D}" dt="2020-03-16T07:10:50.012" v="348" actId="1035"/>
          <ac:spMkLst>
            <pc:docMk/>
            <pc:sldMk cId="530983922" sldId="1443"/>
            <ac:spMk id="40" creationId="{1B3D6BDC-3505-473E-91B3-A189B0242556}"/>
          </ac:spMkLst>
        </pc:spChg>
        <pc:spChg chg="mod">
          <ac:chgData name="Hamlet Markarian" userId="4926d2b407f31d77" providerId="LiveId" clId="{3EED30E3-7D39-4CC5-BEE7-05476543F91D}" dt="2020-03-16T07:10:21.526" v="341" actId="14100"/>
          <ac:spMkLst>
            <pc:docMk/>
            <pc:sldMk cId="530983922" sldId="1443"/>
            <ac:spMk id="41" creationId="{11C4806E-FEA9-428B-A12F-2D61E9733897}"/>
          </ac:spMkLst>
        </pc:spChg>
        <pc:spChg chg="mod">
          <ac:chgData name="Hamlet Markarian" userId="4926d2b407f31d77" providerId="LiveId" clId="{3EED30E3-7D39-4CC5-BEE7-05476543F91D}" dt="2020-03-16T07:10:30.554" v="343" actId="14100"/>
          <ac:spMkLst>
            <pc:docMk/>
            <pc:sldMk cId="530983922" sldId="1443"/>
            <ac:spMk id="42" creationId="{70BCF6AF-D640-4534-B849-D3B3A1FAA849}"/>
          </ac:spMkLst>
        </pc:spChg>
      </pc:sldChg>
    </pc:docChg>
  </pc:docChgLst>
  <pc:docChgLst>
    <pc:chgData name="Hamlet Markarian" userId="4926d2b407f31d77" providerId="LiveId" clId="{EEEC791B-24D3-4C70-B5BC-6F44A4C0C734}"/>
    <pc:docChg chg="undo custSel addSld delSld modSld sldOrd modSection">
      <pc:chgData name="Hamlet Markarian" userId="4926d2b407f31d77" providerId="LiveId" clId="{EEEC791B-24D3-4C70-B5BC-6F44A4C0C734}" dt="2020-04-09T23:41:03.475" v="3310" actId="14100"/>
      <pc:docMkLst>
        <pc:docMk/>
      </pc:docMkLst>
      <pc:sldChg chg="addSp delSp modSp">
        <pc:chgData name="Hamlet Markarian" userId="4926d2b407f31d77" providerId="LiveId" clId="{EEEC791B-24D3-4C70-B5BC-6F44A4C0C734}" dt="2020-04-09T20:05:06.570" v="1178" actId="207"/>
        <pc:sldMkLst>
          <pc:docMk/>
          <pc:sldMk cId="1488022321" sldId="1336"/>
        </pc:sldMkLst>
        <pc:spChg chg="add del mod">
          <ac:chgData name="Hamlet Markarian" userId="4926d2b407f31d77" providerId="LiveId" clId="{EEEC791B-24D3-4C70-B5BC-6F44A4C0C734}" dt="2020-04-09T20:04:35.660" v="1169"/>
          <ac:spMkLst>
            <pc:docMk/>
            <pc:sldMk cId="1488022321" sldId="1336"/>
            <ac:spMk id="12" creationId="{E7CCFB8E-B247-4085-B579-E3BFF9BCFDE1}"/>
          </ac:spMkLst>
        </pc:spChg>
        <pc:spChg chg="add mod">
          <ac:chgData name="Hamlet Markarian" userId="4926d2b407f31d77" providerId="LiveId" clId="{EEEC791B-24D3-4C70-B5BC-6F44A4C0C734}" dt="2020-04-09T20:04:33.795" v="1164" actId="571"/>
          <ac:spMkLst>
            <pc:docMk/>
            <pc:sldMk cId="1488022321" sldId="1336"/>
            <ac:spMk id="13" creationId="{7FBDE2AD-E2E0-4091-A2CE-16DF81465315}"/>
          </ac:spMkLst>
        </pc:spChg>
        <pc:spChg chg="mod">
          <ac:chgData name="Hamlet Markarian" userId="4926d2b407f31d77" providerId="LiveId" clId="{EEEC791B-24D3-4C70-B5BC-6F44A4C0C734}" dt="2020-04-09T19:51:41.720" v="1108" actId="20577"/>
          <ac:spMkLst>
            <pc:docMk/>
            <pc:sldMk cId="1488022321" sldId="1336"/>
            <ac:spMk id="14" creationId="{8C0A38DE-7E13-4312-9AFA-866AA71C4C95}"/>
          </ac:spMkLst>
        </pc:spChg>
        <pc:spChg chg="add mod">
          <ac:chgData name="Hamlet Markarian" userId="4926d2b407f31d77" providerId="LiveId" clId="{EEEC791B-24D3-4C70-B5BC-6F44A4C0C734}" dt="2020-04-09T20:04:33.540" v="1163" actId="571"/>
          <ac:spMkLst>
            <pc:docMk/>
            <pc:sldMk cId="1488022321" sldId="1336"/>
            <ac:spMk id="15" creationId="{D0851B0A-8598-46C1-903B-B3C72392AEA0}"/>
          </ac:spMkLst>
        </pc:spChg>
        <pc:picChg chg="add del mod">
          <ac:chgData name="Hamlet Markarian" userId="4926d2b407f31d77" providerId="LiveId" clId="{EEEC791B-24D3-4C70-B5BC-6F44A4C0C734}" dt="2020-04-09T20:04:47.268" v="1173" actId="478"/>
          <ac:picMkLst>
            <pc:docMk/>
            <pc:sldMk cId="1488022321" sldId="1336"/>
            <ac:picMk id="4" creationId="{D23836F7-B841-48FF-AD43-27A81DB82384}"/>
          </ac:picMkLst>
        </pc:picChg>
        <pc:picChg chg="add del mod">
          <ac:chgData name="Hamlet Markarian" userId="4926d2b407f31d77" providerId="LiveId" clId="{EEEC791B-24D3-4C70-B5BC-6F44A4C0C734}" dt="2020-04-09T20:05:06.570" v="1178" actId="207"/>
          <ac:picMkLst>
            <pc:docMk/>
            <pc:sldMk cId="1488022321" sldId="1336"/>
            <ac:picMk id="10" creationId="{4D81A94D-9932-44C6-8B7D-EE36CA1DB8B4}"/>
          </ac:picMkLst>
        </pc:picChg>
        <pc:picChg chg="add del mod">
          <ac:chgData name="Hamlet Markarian" userId="4926d2b407f31d77" providerId="LiveId" clId="{EEEC791B-24D3-4C70-B5BC-6F44A4C0C734}" dt="2020-04-09T20:04:47.987" v="1174" actId="478"/>
          <ac:picMkLst>
            <pc:docMk/>
            <pc:sldMk cId="1488022321" sldId="1336"/>
            <ac:picMk id="11" creationId="{B03BA34C-A6E7-44EA-B5CC-DD48C8C5F4E9}"/>
          </ac:picMkLst>
        </pc:picChg>
      </pc:sldChg>
      <pc:sldChg chg="addSp delSp modSp delAnim">
        <pc:chgData name="Hamlet Markarian" userId="4926d2b407f31d77" providerId="LiveId" clId="{EEEC791B-24D3-4C70-B5BC-6F44A4C0C734}" dt="2020-04-09T23:41:03.475" v="3310" actId="14100"/>
        <pc:sldMkLst>
          <pc:docMk/>
          <pc:sldMk cId="1100653396" sldId="1422"/>
        </pc:sldMkLst>
        <pc:spChg chg="mod">
          <ac:chgData name="Hamlet Markarian" userId="4926d2b407f31d77" providerId="LiveId" clId="{EEEC791B-24D3-4C70-B5BC-6F44A4C0C734}" dt="2020-04-09T18:30:21.485" v="536" actId="1076"/>
          <ac:spMkLst>
            <pc:docMk/>
            <pc:sldMk cId="1100653396" sldId="1422"/>
            <ac:spMk id="19" creationId="{42101231-1855-46EE-A3D9-B84E75ACB56A}"/>
          </ac:spMkLst>
        </pc:spChg>
        <pc:spChg chg="mod">
          <ac:chgData name="Hamlet Markarian" userId="4926d2b407f31d77" providerId="LiveId" clId="{EEEC791B-24D3-4C70-B5BC-6F44A4C0C734}" dt="2020-04-09T18:27:40.200" v="512" actId="404"/>
          <ac:spMkLst>
            <pc:docMk/>
            <pc:sldMk cId="1100653396" sldId="1422"/>
            <ac:spMk id="20" creationId="{2F2415B0-F1C4-4313-9038-A3884674CC46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25" creationId="{255BA461-51E8-47E9-A34B-C38900E4B025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28" creationId="{C2898B81-2B57-4DA9-8D3E-1A815F0D6EBA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29" creationId="{CC9C7C67-F7B8-4229-81D3-1ADE6D9D20C4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32" creationId="{64D5F241-3F06-4A4D-9FDD-D4EF1BE58B62}"/>
          </ac:spMkLst>
        </pc:spChg>
        <pc:spChg chg="add mod">
          <ac:chgData name="Hamlet Markarian" userId="4926d2b407f31d77" providerId="LiveId" clId="{EEEC791B-24D3-4C70-B5BC-6F44A4C0C734}" dt="2020-04-09T18:38:24.345" v="647" actId="207"/>
          <ac:spMkLst>
            <pc:docMk/>
            <pc:sldMk cId="1100653396" sldId="1422"/>
            <ac:spMk id="34" creationId="{77DD2082-3C73-4DFC-B06E-E48F40165E0B}"/>
          </ac:spMkLst>
        </pc:spChg>
        <pc:spChg chg="add mod">
          <ac:chgData name="Hamlet Markarian" userId="4926d2b407f31d77" providerId="LiveId" clId="{EEEC791B-24D3-4C70-B5BC-6F44A4C0C734}" dt="2020-04-09T18:38:18.331" v="646" actId="207"/>
          <ac:spMkLst>
            <pc:docMk/>
            <pc:sldMk cId="1100653396" sldId="1422"/>
            <ac:spMk id="35" creationId="{AA80F875-78B0-4541-90A5-EEE125D87F82}"/>
          </ac:spMkLst>
        </pc:spChg>
        <pc:spChg chg="add del mod">
          <ac:chgData name="Hamlet Markarian" userId="4926d2b407f31d77" providerId="LiveId" clId="{EEEC791B-24D3-4C70-B5BC-6F44A4C0C734}" dt="2020-04-09T19:30:25.349" v="1089" actId="478"/>
          <ac:spMkLst>
            <pc:docMk/>
            <pc:sldMk cId="1100653396" sldId="1422"/>
            <ac:spMk id="36" creationId="{812F5D0B-A8EC-4489-B8C3-3DCB858895A9}"/>
          </ac:spMkLst>
        </pc:spChg>
        <pc:spChg chg="add mod topLvl">
          <ac:chgData name="Hamlet Markarian" userId="4926d2b407f31d77" providerId="LiveId" clId="{EEEC791B-24D3-4C70-B5BC-6F44A4C0C734}" dt="2020-04-09T18:44:34.621" v="686" actId="14861"/>
          <ac:spMkLst>
            <pc:docMk/>
            <pc:sldMk cId="1100653396" sldId="1422"/>
            <ac:spMk id="37" creationId="{0B1849FD-9FD2-4836-B6C2-B5320DBB2FDA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38" creationId="{BE7CF208-38D6-44D2-B54C-7990BBAB50D1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39" creationId="{20956EAB-0F3C-4B26-A6D9-9CFD6DEEC97B}"/>
          </ac:spMkLst>
        </pc:spChg>
        <pc:spChg chg="add del mod topLvl">
          <ac:chgData name="Hamlet Markarian" userId="4926d2b407f31d77" providerId="LiveId" clId="{EEEC791B-24D3-4C70-B5BC-6F44A4C0C734}" dt="2020-04-09T18:28:27.164" v="515" actId="478"/>
          <ac:spMkLst>
            <pc:docMk/>
            <pc:sldMk cId="1100653396" sldId="1422"/>
            <ac:spMk id="40" creationId="{A9A2E8E2-DF41-4C5A-8535-2BE8C30F62CA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41" creationId="{9AC93D5E-0DB9-4ACC-8891-57BC23FF3F23}"/>
          </ac:spMkLst>
        </pc:spChg>
        <pc:spChg chg="add del mod topLvl">
          <ac:chgData name="Hamlet Markarian" userId="4926d2b407f31d77" providerId="LiveId" clId="{EEEC791B-24D3-4C70-B5BC-6F44A4C0C734}" dt="2020-04-09T18:28:27.164" v="515" actId="478"/>
          <ac:spMkLst>
            <pc:docMk/>
            <pc:sldMk cId="1100653396" sldId="1422"/>
            <ac:spMk id="42" creationId="{A0B57696-5845-4CC0-9FEE-55BC0B466FBE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43" creationId="{269EADA0-EADE-42FC-A895-925797CCE872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44" creationId="{398510FE-9A3A-47DE-80C3-330FB722D101}"/>
          </ac:spMkLst>
        </pc:spChg>
        <pc:spChg chg="add del mod topLvl">
          <ac:chgData name="Hamlet Markarian" userId="4926d2b407f31d77" providerId="LiveId" clId="{EEEC791B-24D3-4C70-B5BC-6F44A4C0C734}" dt="2020-04-09T18:28:27.164" v="515" actId="478"/>
          <ac:spMkLst>
            <pc:docMk/>
            <pc:sldMk cId="1100653396" sldId="1422"/>
            <ac:spMk id="45" creationId="{A0F2D081-7B2C-4D36-9957-756241C72E48}"/>
          </ac:spMkLst>
        </pc:spChg>
        <pc:spChg chg="add del mod topLvl">
          <ac:chgData name="Hamlet Markarian" userId="4926d2b407f31d77" providerId="LiveId" clId="{EEEC791B-24D3-4C70-B5BC-6F44A4C0C734}" dt="2020-04-09T18:08:13.676" v="262" actId="478"/>
          <ac:spMkLst>
            <pc:docMk/>
            <pc:sldMk cId="1100653396" sldId="1422"/>
            <ac:spMk id="46" creationId="{D6B0DB97-BBD1-4CE2-BFD8-5F258666490D}"/>
          </ac:spMkLst>
        </pc:spChg>
        <pc:spChg chg="add del mod">
          <ac:chgData name="Hamlet Markarian" userId="4926d2b407f31d77" providerId="LiveId" clId="{EEEC791B-24D3-4C70-B5BC-6F44A4C0C734}" dt="2020-04-09T18:34:50.044" v="595" actId="478"/>
          <ac:spMkLst>
            <pc:docMk/>
            <pc:sldMk cId="1100653396" sldId="1422"/>
            <ac:spMk id="47" creationId="{AD7060C8-835E-4A59-ABED-9D2262924DDC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5" creationId="{E9C6FDCF-31DE-443F-A603-18D90FB08EAE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6" creationId="{F31B6DA4-F269-4B35-9A6A-2F1D6F2B73F1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7" creationId="{080C382B-7665-4050-8CF2-001C8775A95B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59" creationId="{611C991E-7895-4C06-91D3-DEA32900292D}"/>
          </ac:spMkLst>
        </pc:spChg>
        <pc:spChg chg="mod topLvl">
          <ac:chgData name="Hamlet Markarian" userId="4926d2b407f31d77" providerId="LiveId" clId="{EEEC791B-24D3-4C70-B5BC-6F44A4C0C734}" dt="2020-04-09T18:34:42.109" v="594" actId="12788"/>
          <ac:spMkLst>
            <pc:docMk/>
            <pc:sldMk cId="1100653396" sldId="1422"/>
            <ac:spMk id="65" creationId="{FE989CAF-3D2F-44C4-B065-ECFF26A988DC}"/>
          </ac:spMkLst>
        </pc:spChg>
        <pc:spChg chg="mod topLvl">
          <ac:chgData name="Hamlet Markarian" userId="4926d2b407f31d77" providerId="LiveId" clId="{EEEC791B-24D3-4C70-B5BC-6F44A4C0C734}" dt="2020-04-09T18:50:42.445" v="703" actId="207"/>
          <ac:spMkLst>
            <pc:docMk/>
            <pc:sldMk cId="1100653396" sldId="1422"/>
            <ac:spMk id="66" creationId="{C112A59E-31B8-44D6-B7E2-7F773DB8CB1F}"/>
          </ac:spMkLst>
        </pc:spChg>
        <pc:spChg chg="mod topLvl">
          <ac:chgData name="Hamlet Markarian" userId="4926d2b407f31d77" providerId="LiveId" clId="{EEEC791B-24D3-4C70-B5BC-6F44A4C0C734}" dt="2020-04-09T18:28:41.635" v="519" actId="1076"/>
          <ac:spMkLst>
            <pc:docMk/>
            <pc:sldMk cId="1100653396" sldId="1422"/>
            <ac:spMk id="67" creationId="{0C723D93-A25E-4642-AC86-999276D68260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71" creationId="{1B818075-BB2D-48BE-B6FA-B6FA2210F41F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74" creationId="{E0054137-F41B-4971-8D45-8AE9DC26F773}"/>
          </ac:spMkLst>
        </pc:spChg>
        <pc:spChg chg="add del mod">
          <ac:chgData name="Hamlet Markarian" userId="4926d2b407f31d77" providerId="LiveId" clId="{EEEC791B-24D3-4C70-B5BC-6F44A4C0C734}" dt="2020-04-09T18:26:21.813" v="489" actId="478"/>
          <ac:spMkLst>
            <pc:docMk/>
            <pc:sldMk cId="1100653396" sldId="1422"/>
            <ac:spMk id="75" creationId="{20B9CD5E-C66D-4E81-9418-D084F923DFCF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6" creationId="{6B8C33C6-EB4E-4E67-9B1B-5E692D8C242E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7" creationId="{72E14E15-3475-4970-B432-AD41A172C4F5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8" creationId="{AE074B43-671E-4A19-9C19-19FBC4C44562}"/>
          </ac:spMkLst>
        </pc:spChg>
        <pc:spChg chg="add del mod">
          <ac:chgData name="Hamlet Markarian" userId="4926d2b407f31d77" providerId="LiveId" clId="{EEEC791B-24D3-4C70-B5BC-6F44A4C0C734}" dt="2020-04-09T18:19:33.556" v="463" actId="478"/>
          <ac:spMkLst>
            <pc:docMk/>
            <pc:sldMk cId="1100653396" sldId="1422"/>
            <ac:spMk id="79" creationId="{D1BB3B2A-AE36-4A91-9564-88B5C85B5E73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81" creationId="{EAC52B62-E0ED-4685-B076-A481C6F70DA1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84" creationId="{C656803B-D927-4064-B312-B501C408F847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87" creationId="{9063A9FC-8CC3-4A0A-A674-BBC310257BEB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0" creationId="{20576411-0DC4-43CC-858A-394DCFB878E4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1" creationId="{44FC6774-503B-4869-82E1-0745BD2AAEC6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2" creationId="{9124B855-880A-472F-B3BA-8625ECC61798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3" creationId="{3BA050C8-8CF3-4998-B5CA-2181664ACD0D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4" creationId="{3DDD9D9F-C0A3-4914-B1C3-4FA8D93AEA8A}"/>
          </ac:spMkLst>
        </pc:spChg>
        <pc:spChg chg="del">
          <ac:chgData name="Hamlet Markarian" userId="4926d2b407f31d77" providerId="LiveId" clId="{EEEC791B-24D3-4C70-B5BC-6F44A4C0C734}" dt="2020-04-09T18:00:45.912" v="51" actId="478"/>
          <ac:spMkLst>
            <pc:docMk/>
            <pc:sldMk cId="1100653396" sldId="1422"/>
            <ac:spMk id="95" creationId="{1D8E5564-2FB4-4636-82B8-1A264904FAD6}"/>
          </ac:spMkLst>
        </pc:spChg>
        <pc:spChg chg="add mod">
          <ac:chgData name="Hamlet Markarian" userId="4926d2b407f31d77" providerId="LiveId" clId="{EEEC791B-24D3-4C70-B5BC-6F44A4C0C734}" dt="2020-04-09T18:44:44.280" v="687" actId="553"/>
          <ac:spMkLst>
            <pc:docMk/>
            <pc:sldMk cId="1100653396" sldId="1422"/>
            <ac:spMk id="115" creationId="{6418DBBA-3AA6-44C7-B01C-8BB00AB898FB}"/>
          </ac:spMkLst>
        </pc:spChg>
        <pc:spChg chg="add mod">
          <ac:chgData name="Hamlet Markarian" userId="4926d2b407f31d77" providerId="LiveId" clId="{EEEC791B-24D3-4C70-B5BC-6F44A4C0C734}" dt="2020-04-09T18:44:54.796" v="688" actId="553"/>
          <ac:spMkLst>
            <pc:docMk/>
            <pc:sldMk cId="1100653396" sldId="1422"/>
            <ac:spMk id="116" creationId="{582346D3-3326-4CF1-B3E8-8E8C621C4A39}"/>
          </ac:spMkLst>
        </pc:spChg>
        <pc:spChg chg="add mod">
          <ac:chgData name="Hamlet Markarian" userId="4926d2b407f31d77" providerId="LiveId" clId="{EEEC791B-24D3-4C70-B5BC-6F44A4C0C734}" dt="2020-04-09T18:45:03.336" v="689" actId="552"/>
          <ac:spMkLst>
            <pc:docMk/>
            <pc:sldMk cId="1100653396" sldId="1422"/>
            <ac:spMk id="118" creationId="{DCB6E086-09C3-4880-98FF-80DA5A177384}"/>
          </ac:spMkLst>
        </pc:spChg>
        <pc:spChg chg="add mod">
          <ac:chgData name="Hamlet Markarian" userId="4926d2b407f31d77" providerId="LiveId" clId="{EEEC791B-24D3-4C70-B5BC-6F44A4C0C734}" dt="2020-04-09T18:45:08.321" v="690" actId="552"/>
          <ac:spMkLst>
            <pc:docMk/>
            <pc:sldMk cId="1100653396" sldId="1422"/>
            <ac:spMk id="119" creationId="{25012140-B7AA-4F1E-B2E9-106D8095EF8F}"/>
          </ac:spMkLst>
        </pc:spChg>
        <pc:spChg chg="add mod">
          <ac:chgData name="Hamlet Markarian" userId="4926d2b407f31d77" providerId="LiveId" clId="{EEEC791B-24D3-4C70-B5BC-6F44A4C0C734}" dt="2020-04-09T18:45:11.983" v="691" actId="552"/>
          <ac:spMkLst>
            <pc:docMk/>
            <pc:sldMk cId="1100653396" sldId="1422"/>
            <ac:spMk id="120" creationId="{21C33F51-1756-4F67-AC57-6FAFBD454E81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3" creationId="{7D36755A-058A-4F3B-A75B-A06D1D55F321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4" creationId="{80111469-7A7E-463B-A431-1924C835D9F1}"/>
          </ac:spMkLst>
        </pc:spChg>
        <pc:spChg chg="add mod">
          <ac:chgData name="Hamlet Markarian" userId="4926d2b407f31d77" providerId="LiveId" clId="{EEEC791B-24D3-4C70-B5BC-6F44A4C0C734}" dt="2020-04-09T19:04:00.272" v="859" actId="20577"/>
          <ac:spMkLst>
            <pc:docMk/>
            <pc:sldMk cId="1100653396" sldId="1422"/>
            <ac:spMk id="165" creationId="{1909B621-AAF4-453E-B5DF-CF3504A71383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6" creationId="{7F62EBBF-FA2D-4A0A-AC95-7225BE1B4DE6}"/>
          </ac:spMkLst>
        </pc:spChg>
        <pc:spChg chg="add mod">
          <ac:chgData name="Hamlet Markarian" userId="4926d2b407f31d77" providerId="LiveId" clId="{EEEC791B-24D3-4C70-B5BC-6F44A4C0C734}" dt="2020-04-09T18:45:20.900" v="692" actId="1076"/>
          <ac:spMkLst>
            <pc:docMk/>
            <pc:sldMk cId="1100653396" sldId="1422"/>
            <ac:spMk id="167" creationId="{518461FC-0020-4430-A701-7CDA5D08333A}"/>
          </ac:spMkLst>
        </pc:spChg>
        <pc:spChg chg="add mod">
          <ac:chgData name="Hamlet Markarian" userId="4926d2b407f31d77" providerId="LiveId" clId="{EEEC791B-24D3-4C70-B5BC-6F44A4C0C734}" dt="2020-04-09T19:03:48.848" v="856" actId="20577"/>
          <ac:spMkLst>
            <pc:docMk/>
            <pc:sldMk cId="1100653396" sldId="1422"/>
            <ac:spMk id="168" creationId="{D481AFA2-35AB-4C98-AF10-951156B2EF75}"/>
          </ac:spMkLst>
        </pc:s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3" creationId="{B7A4B281-F8DA-4559-B4C5-A10ED17925AC}"/>
          </ac:grpSpMkLst>
        </pc:gr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4" creationId="{25CF9330-D3D4-4969-88BF-0D77854DE2CD}"/>
          </ac:grpSpMkLst>
        </pc:gr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6" creationId="{29240111-CEA8-4458-AA4A-709CE425AF23}"/>
          </ac:grpSpMkLst>
        </pc:grpChg>
        <pc:grpChg chg="add del mod topLvl">
          <ac:chgData name="Hamlet Markarian" userId="4926d2b407f31d77" providerId="LiveId" clId="{EEEC791B-24D3-4C70-B5BC-6F44A4C0C734}" dt="2020-04-09T18:07:55.588" v="260" actId="165"/>
          <ac:grpSpMkLst>
            <pc:docMk/>
            <pc:sldMk cId="1100653396" sldId="1422"/>
            <ac:grpSpMk id="7" creationId="{52EA5CF6-93D2-44B9-8044-A0660222C3F8}"/>
          </ac:grpSpMkLst>
        </pc:grpChg>
        <pc:grpChg chg="add del mod">
          <ac:chgData name="Hamlet Markarian" userId="4926d2b407f31d77" providerId="LiveId" clId="{EEEC791B-24D3-4C70-B5BC-6F44A4C0C734}" dt="2020-04-09T18:07:25.003" v="248" actId="165"/>
          <ac:grpSpMkLst>
            <pc:docMk/>
            <pc:sldMk cId="1100653396" sldId="1422"/>
            <ac:grpSpMk id="8" creationId="{F7F8E716-0657-4C70-AA61-B6BB79402865}"/>
          </ac:grpSpMkLst>
        </pc:grpChg>
        <pc:grpChg chg="add del mod">
          <ac:chgData name="Hamlet Markarian" userId="4926d2b407f31d77" providerId="LiveId" clId="{EEEC791B-24D3-4C70-B5BC-6F44A4C0C734}" dt="2020-04-09T18:02:30.089" v="56" actId="21"/>
          <ac:grpSpMkLst>
            <pc:docMk/>
            <pc:sldMk cId="1100653396" sldId="1422"/>
            <ac:grpSpMk id="27" creationId="{D47B06AB-4E5A-42D5-9DE3-44F894DE5319}"/>
          </ac:grpSpMkLst>
        </pc:grpChg>
        <pc:grpChg chg="add del mod">
          <ac:chgData name="Hamlet Markarian" userId="4926d2b407f31d77" providerId="LiveId" clId="{EEEC791B-24D3-4C70-B5BC-6F44A4C0C734}" dt="2020-04-09T18:10:52.909" v="336" actId="165"/>
          <ac:grpSpMkLst>
            <pc:docMk/>
            <pc:sldMk cId="1100653396" sldId="1422"/>
            <ac:grpSpMk id="64" creationId="{15522D91-9A9C-44B6-AD49-D8EFD5E87902}"/>
          </ac:grpSpMkLst>
        </pc:grpChg>
        <pc:picChg chg="mod">
          <ac:chgData name="Hamlet Markarian" userId="4926d2b407f31d77" providerId="LiveId" clId="{EEEC791B-24D3-4C70-B5BC-6F44A4C0C734}" dt="2020-04-09T19:18:13.782" v="1033" actId="207"/>
          <ac:picMkLst>
            <pc:docMk/>
            <pc:sldMk cId="1100653396" sldId="1422"/>
            <ac:picMk id="5" creationId="{B514D683-38CF-4E25-987D-26E4992B1267}"/>
          </ac:picMkLst>
        </pc:picChg>
        <pc:picChg chg="add mod">
          <ac:chgData name="Hamlet Markarian" userId="4926d2b407f31d77" providerId="LiveId" clId="{EEEC791B-24D3-4C70-B5BC-6F44A4C0C734}" dt="2020-04-09T19:30:46.052" v="1094" actId="1076"/>
          <ac:picMkLst>
            <pc:docMk/>
            <pc:sldMk cId="1100653396" sldId="1422"/>
            <ac:picMk id="31" creationId="{425BFFA3-FE2D-4197-9D4B-DE69066E9139}"/>
          </ac:picMkLst>
        </pc:picChg>
        <pc:cxnChg chg="add del mod">
          <ac:chgData name="Hamlet Markarian" userId="4926d2b407f31d77" providerId="LiveId" clId="{EEEC791B-24D3-4C70-B5BC-6F44A4C0C734}" dt="2020-04-09T18:32:47.221" v="563" actId="478"/>
          <ac:cxnSpMkLst>
            <pc:docMk/>
            <pc:sldMk cId="1100653396" sldId="1422"/>
            <ac:cxnSpMk id="10" creationId="{9672AFA0-8106-4BAB-9FE3-ED2307A23B70}"/>
          </ac:cxnSpMkLst>
        </pc:cxnChg>
        <pc:cxnChg chg="add del mod">
          <ac:chgData name="Hamlet Markarian" userId="4926d2b407f31d77" providerId="LiveId" clId="{EEEC791B-24D3-4C70-B5BC-6F44A4C0C734}" dt="2020-04-09T18:28:33.200" v="518" actId="478"/>
          <ac:cxnSpMkLst>
            <pc:docMk/>
            <pc:sldMk cId="1100653396" sldId="1422"/>
            <ac:cxnSpMk id="51" creationId="{A1F66D21-9753-4793-8029-CE2C5EBFF63A}"/>
          </ac:cxnSpMkLst>
        </pc:cxnChg>
        <pc:cxnChg chg="add del mod">
          <ac:chgData name="Hamlet Markarian" userId="4926d2b407f31d77" providerId="LiveId" clId="{EEEC791B-24D3-4C70-B5BC-6F44A4C0C734}" dt="2020-04-09T18:28:31.683" v="517" actId="478"/>
          <ac:cxnSpMkLst>
            <pc:docMk/>
            <pc:sldMk cId="1100653396" sldId="1422"/>
            <ac:cxnSpMk id="54" creationId="{C71FAD89-4FF5-47E5-AC66-D80DE442CF82}"/>
          </ac:cxnSpMkLst>
        </pc:cxnChg>
        <pc:cxnChg chg="add del mod">
          <ac:chgData name="Hamlet Markarian" userId="4926d2b407f31d77" providerId="LiveId" clId="{EEEC791B-24D3-4C70-B5BC-6F44A4C0C734}" dt="2020-04-09T18:28:29.908" v="516" actId="478"/>
          <ac:cxnSpMkLst>
            <pc:docMk/>
            <pc:sldMk cId="1100653396" sldId="1422"/>
            <ac:cxnSpMk id="58" creationId="{19B7AA76-C15E-4030-A263-8AE506517A34}"/>
          </ac:cxnSpMkLst>
        </pc:cxnChg>
        <pc:cxnChg chg="add mod">
          <ac:chgData name="Hamlet Markarian" userId="4926d2b407f31d77" providerId="LiveId" clId="{EEEC791B-24D3-4C70-B5BC-6F44A4C0C734}" dt="2020-04-09T23:41:03.475" v="3310" actId="14100"/>
          <ac:cxnSpMkLst>
            <pc:docMk/>
            <pc:sldMk cId="1100653396" sldId="1422"/>
            <ac:cxnSpMk id="128" creationId="{9F7A9537-3EB4-4B9F-84C5-D081C164C6AD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32" creationId="{FB77F2B1-1833-4167-AB5C-C2CE58D47F5E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33" creationId="{5646F8F7-777D-4DF1-B7DA-0AB8449E353A}"/>
          </ac:cxnSpMkLst>
        </pc:cxnChg>
        <pc:cxnChg chg="add mod">
          <ac:chgData name="Hamlet Markarian" userId="4926d2b407f31d77" providerId="LiveId" clId="{EEEC791B-24D3-4C70-B5BC-6F44A4C0C734}" dt="2020-04-09T18:45:51.557" v="698" actId="14100"/>
          <ac:cxnSpMkLst>
            <pc:docMk/>
            <pc:sldMk cId="1100653396" sldId="1422"/>
            <ac:cxnSpMk id="136" creationId="{7AA27600-C071-418B-8316-6B9012A1A7EC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39" creationId="{03B68882-49D3-4033-B01C-D2CA04639790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42" creationId="{1E8C4095-BE32-4070-9484-F62EDB5D5CCF}"/>
          </ac:cxnSpMkLst>
        </pc:cxnChg>
        <pc:cxnChg chg="add mod">
          <ac:chgData name="Hamlet Markarian" userId="4926d2b407f31d77" providerId="LiveId" clId="{EEEC791B-24D3-4C70-B5BC-6F44A4C0C734}" dt="2020-04-09T18:45:41.393" v="696" actId="692"/>
          <ac:cxnSpMkLst>
            <pc:docMk/>
            <pc:sldMk cId="1100653396" sldId="1422"/>
            <ac:cxnSpMk id="145" creationId="{9174BD1D-F528-4999-840B-9A52A98BDC6E}"/>
          </ac:cxnSpMkLst>
        </pc:cxnChg>
      </pc:sldChg>
      <pc:sldChg chg="addSp delSp modSp delAnim">
        <pc:chgData name="Hamlet Markarian" userId="4926d2b407f31d77" providerId="LiveId" clId="{EEEC791B-24D3-4C70-B5BC-6F44A4C0C734}" dt="2020-04-09T19:52:02.841" v="1120" actId="20577"/>
        <pc:sldMkLst>
          <pc:docMk/>
          <pc:sldMk cId="50890922" sldId="1437"/>
        </pc:sldMkLst>
        <pc:spChg chg="ord">
          <ac:chgData name="Hamlet Markarian" userId="4926d2b407f31d77" providerId="LiveId" clId="{EEEC791B-24D3-4C70-B5BC-6F44A4C0C734}" dt="2020-04-09T19:05:51.528" v="870" actId="167"/>
          <ac:spMkLst>
            <pc:docMk/>
            <pc:sldMk cId="50890922" sldId="1437"/>
            <ac:spMk id="2" creationId="{04255A48-2E46-447F-98DA-0E287025F3FD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1" creationId="{972E608A-811F-44E1-A2A9-DF4310082223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3" creationId="{9DFF4047-C6E0-48AF-9922-97D2F6755EFB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4" creationId="{D842DE15-5926-449F-A589-A1D7FE5C727B}"/>
          </ac:spMkLst>
        </pc:spChg>
        <pc:spChg chg="add del">
          <ac:chgData name="Hamlet Markarian" userId="4926d2b407f31d77" providerId="LiveId" clId="{EEEC791B-24D3-4C70-B5BC-6F44A4C0C734}" dt="2020-04-09T18:52:47.956" v="708"/>
          <ac:spMkLst>
            <pc:docMk/>
            <pc:sldMk cId="50890922" sldId="1437"/>
            <ac:spMk id="15" creationId="{0A1CE6DE-10D4-4AD4-B3C6-11BADA78D6FA}"/>
          </ac:spMkLst>
        </pc:spChg>
        <pc:spChg chg="add ord">
          <ac:chgData name="Hamlet Markarian" userId="4926d2b407f31d77" providerId="LiveId" clId="{EEEC791B-24D3-4C70-B5BC-6F44A4C0C734}" dt="2020-04-09T18:52:58.093" v="712" actId="167"/>
          <ac:spMkLst>
            <pc:docMk/>
            <pc:sldMk cId="50890922" sldId="1437"/>
            <ac:spMk id="16" creationId="{51A55428-D23F-4777-96FE-D91E0B26310D}"/>
          </ac:spMkLst>
        </pc:spChg>
        <pc:spChg chg="ord">
          <ac:chgData name="Hamlet Markarian" userId="4926d2b407f31d77" providerId="LiveId" clId="{EEEC791B-24D3-4C70-B5BC-6F44A4C0C734}" dt="2020-04-09T19:05:51.528" v="870" actId="167"/>
          <ac:spMkLst>
            <pc:docMk/>
            <pc:sldMk cId="50890922" sldId="1437"/>
            <ac:spMk id="19" creationId="{42101231-1855-46EE-A3D9-B84E75ACB56A}"/>
          </ac:spMkLst>
        </pc:spChg>
        <pc:spChg chg="del">
          <ac:chgData name="Hamlet Markarian" userId="4926d2b407f31d77" providerId="LiveId" clId="{EEEC791B-24D3-4C70-B5BC-6F44A4C0C734}" dt="2020-04-09T18:52:51.692" v="710" actId="478"/>
          <ac:spMkLst>
            <pc:docMk/>
            <pc:sldMk cId="50890922" sldId="1437"/>
            <ac:spMk id="20" creationId="{2F2415B0-F1C4-4313-9038-A3884674CC46}"/>
          </ac:spMkLst>
        </pc:spChg>
        <pc:spChg chg="del">
          <ac:chgData name="Hamlet Markarian" userId="4926d2b407f31d77" providerId="LiveId" clId="{EEEC791B-24D3-4C70-B5BC-6F44A4C0C734}" dt="2020-04-09T18:52:26.732" v="704" actId="478"/>
          <ac:spMkLst>
            <pc:docMk/>
            <pc:sldMk cId="50890922" sldId="1437"/>
            <ac:spMk id="23" creationId="{1846F75C-5247-4283-8A8A-49650700BAD6}"/>
          </ac:spMkLst>
        </pc:spChg>
        <pc:spChg chg="add del ord">
          <ac:chgData name="Hamlet Markarian" userId="4926d2b407f31d77" providerId="LiveId" clId="{EEEC791B-24D3-4C70-B5BC-6F44A4C0C734}" dt="2020-04-09T18:53:07.716" v="714" actId="478"/>
          <ac:spMkLst>
            <pc:docMk/>
            <pc:sldMk cId="50890922" sldId="1437"/>
            <ac:spMk id="24" creationId="{417ABB57-BEEE-4B37-A3F0-9594AC40B0EA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25" creationId="{255BA461-51E8-47E9-A34B-C38900E4B025}"/>
          </ac:spMkLst>
        </pc:spChg>
        <pc:spChg chg="add del ord">
          <ac:chgData name="Hamlet Markarian" userId="4926d2b407f31d77" providerId="LiveId" clId="{EEEC791B-24D3-4C70-B5BC-6F44A4C0C734}" dt="2020-04-09T18:53:05.859" v="713" actId="478"/>
          <ac:spMkLst>
            <pc:docMk/>
            <pc:sldMk cId="50890922" sldId="1437"/>
            <ac:spMk id="25" creationId="{589A8668-F129-4A07-A7C7-F7A69C841C27}"/>
          </ac:spMkLst>
        </pc:spChg>
        <pc:spChg chg="add del ord">
          <ac:chgData name="Hamlet Markarian" userId="4926d2b407f31d77" providerId="LiveId" clId="{EEEC791B-24D3-4C70-B5BC-6F44A4C0C734}" dt="2020-04-09T18:53:05.859" v="713" actId="478"/>
          <ac:spMkLst>
            <pc:docMk/>
            <pc:sldMk cId="50890922" sldId="1437"/>
            <ac:spMk id="26" creationId="{6D0B586E-4248-4837-A19F-B1FFA0EEA998}"/>
          </ac:spMkLst>
        </pc:spChg>
        <pc:spChg chg="add mod">
          <ac:chgData name="Hamlet Markarian" userId="4926d2b407f31d77" providerId="LiveId" clId="{EEEC791B-24D3-4C70-B5BC-6F44A4C0C734}" dt="2020-04-09T19:08:08.806" v="883" actId="1076"/>
          <ac:spMkLst>
            <pc:docMk/>
            <pc:sldMk cId="50890922" sldId="1437"/>
            <ac:spMk id="28" creationId="{26E06309-8166-418F-A84A-2A0DB997FF97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28" creationId="{C2898B81-2B57-4DA9-8D3E-1A815F0D6EBA}"/>
          </ac:spMkLst>
        </pc:spChg>
        <pc:spChg chg="add del mod">
          <ac:chgData name="Hamlet Markarian" userId="4926d2b407f31d77" providerId="LiveId" clId="{EEEC791B-24D3-4C70-B5BC-6F44A4C0C734}" dt="2020-04-09T19:08:00.381" v="881" actId="478"/>
          <ac:spMkLst>
            <pc:docMk/>
            <pc:sldMk cId="50890922" sldId="1437"/>
            <ac:spMk id="29" creationId="{48980A14-2ABE-44E7-9D89-52024C898938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29" creationId="{CC9C7C67-F7B8-4229-81D3-1ADE6D9D20C4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2" creationId="{64D5F241-3F06-4A4D-9FDD-D4EF1BE58B62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5" creationId="{B8EE862B-E8FF-4C65-99E4-ECB04834E1DE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6" creationId="{A197E1E2-B3C0-4939-B82E-1F883F02A484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38" creationId="{BE7CF208-38D6-44D2-B54C-7990BBAB50D1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40" creationId="{DEB72F24-61A3-4FC2-936F-B75E8F91CFE1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43" creationId="{269EADA0-EADE-42FC-A895-925797CCE872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44" creationId="{51728761-6AC5-4E5C-9FFC-334405B43FB4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55" creationId="{E9C6FDCF-31DE-443F-A603-18D90FB08EAE}"/>
          </ac:spMkLst>
        </pc:spChg>
        <pc:spChg chg="del">
          <ac:chgData name="Hamlet Markarian" userId="4926d2b407f31d77" providerId="LiveId" clId="{EEEC791B-24D3-4C70-B5BC-6F44A4C0C734}" dt="2020-04-09T18:02:33.671" v="57" actId="478"/>
          <ac:spMkLst>
            <pc:docMk/>
            <pc:sldMk cId="50890922" sldId="1437"/>
            <ac:spMk id="59" creationId="{611C991E-7895-4C06-91D3-DEA32900292D}"/>
          </ac:spMkLst>
        </pc:spChg>
        <pc:grpChg chg="add del">
          <ac:chgData name="Hamlet Markarian" userId="4926d2b407f31d77" providerId="LiveId" clId="{EEEC791B-24D3-4C70-B5BC-6F44A4C0C734}" dt="2020-04-09T18:52:28.780" v="705" actId="478"/>
          <ac:grpSpMkLst>
            <pc:docMk/>
            <pc:sldMk cId="50890922" sldId="1437"/>
            <ac:grpSpMk id="18" creationId="{569B2457-86B8-4D61-A777-10E2080CD7E6}"/>
          </ac:grpSpMkLst>
        </pc:grpChg>
        <pc:graphicFrameChg chg="add mod modGraphic">
          <ac:chgData name="Hamlet Markarian" userId="4926d2b407f31d77" providerId="LiveId" clId="{EEEC791B-24D3-4C70-B5BC-6F44A4C0C734}" dt="2020-04-09T19:52:02.841" v="1120" actId="20577"/>
          <ac:graphicFrameMkLst>
            <pc:docMk/>
            <pc:sldMk cId="50890922" sldId="1437"/>
            <ac:graphicFrameMk id="10" creationId="{D1115644-95BC-4F40-AD63-106E5DA01B65}"/>
          </ac:graphicFrameMkLst>
        </pc:graphicFrameChg>
        <pc:picChg chg="add del">
          <ac:chgData name="Hamlet Markarian" userId="4926d2b407f31d77" providerId="LiveId" clId="{EEEC791B-24D3-4C70-B5BC-6F44A4C0C734}" dt="2020-04-09T18:52:47.956" v="708"/>
          <ac:picMkLst>
            <pc:docMk/>
            <pc:sldMk cId="50890922" sldId="1437"/>
            <ac:picMk id="12" creationId="{FBCC2310-56C8-4D75-9D76-33DE4B0AF34D}"/>
          </ac:picMkLst>
        </pc:picChg>
        <pc:picChg chg="add del ord">
          <ac:chgData name="Hamlet Markarian" userId="4926d2b407f31d77" providerId="LiveId" clId="{EEEC791B-24D3-4C70-B5BC-6F44A4C0C734}" dt="2020-04-09T19:18:17.524" v="1034" actId="478"/>
          <ac:picMkLst>
            <pc:docMk/>
            <pc:sldMk cId="50890922" sldId="1437"/>
            <ac:picMk id="17" creationId="{191D3137-BF3F-4960-9293-E870D1A89B0D}"/>
          </ac:picMkLst>
        </pc:picChg>
        <pc:picChg chg="add del">
          <ac:chgData name="Hamlet Markarian" userId="4926d2b407f31d77" providerId="LiveId" clId="{EEEC791B-24D3-4C70-B5BC-6F44A4C0C734}" dt="2020-04-09T19:05:46.205" v="869" actId="478"/>
          <ac:picMkLst>
            <pc:docMk/>
            <pc:sldMk cId="50890922" sldId="1437"/>
            <ac:picMk id="27" creationId="{0CB24E4A-A71D-4C39-A7B1-DA4786E6509D}"/>
          </ac:picMkLst>
        </pc:picChg>
        <pc:picChg chg="add">
          <ac:chgData name="Hamlet Markarian" userId="4926d2b407f31d77" providerId="LiveId" clId="{EEEC791B-24D3-4C70-B5BC-6F44A4C0C734}" dt="2020-04-09T19:18:17.815" v="1035"/>
          <ac:picMkLst>
            <pc:docMk/>
            <pc:sldMk cId="50890922" sldId="1437"/>
            <ac:picMk id="30" creationId="{34D0E67C-D226-4DF5-9D1B-EAB51874B8F3}"/>
          </ac:picMkLst>
        </pc:picChg>
        <pc:picChg chg="del">
          <ac:chgData name="Hamlet Markarian" userId="4926d2b407f31d77" providerId="LiveId" clId="{EEEC791B-24D3-4C70-B5BC-6F44A4C0C734}" dt="2020-04-09T18:52:49.596" v="709" actId="478"/>
          <ac:picMkLst>
            <pc:docMk/>
            <pc:sldMk cId="50890922" sldId="1437"/>
            <ac:picMk id="34" creationId="{59B8E063-71E3-4FEB-A3B7-233EB3AF93E1}"/>
          </ac:picMkLst>
        </pc:picChg>
      </pc:sldChg>
      <pc:sldChg chg="modSp">
        <pc:chgData name="Hamlet Markarian" userId="4926d2b407f31d77" providerId="LiveId" clId="{EEEC791B-24D3-4C70-B5BC-6F44A4C0C734}" dt="2020-04-09T18:04:02.221" v="75" actId="20577"/>
        <pc:sldMkLst>
          <pc:docMk/>
          <pc:sldMk cId="2779411540" sldId="1439"/>
        </pc:sldMkLst>
        <pc:spChg chg="mod">
          <ac:chgData name="Hamlet Markarian" userId="4926d2b407f31d77" providerId="LiveId" clId="{EEEC791B-24D3-4C70-B5BC-6F44A4C0C734}" dt="2020-04-09T18:04:02.221" v="75" actId="20577"/>
          <ac:spMkLst>
            <pc:docMk/>
            <pc:sldMk cId="2779411540" sldId="1439"/>
            <ac:spMk id="27" creationId="{66FA05EE-8593-4C20-A3F2-69F2EF4F1CC9}"/>
          </ac:spMkLst>
        </pc:spChg>
      </pc:sldChg>
      <pc:sldChg chg="addSp delSp modSp add">
        <pc:chgData name="Hamlet Markarian" userId="4926d2b407f31d77" providerId="LiveId" clId="{EEEC791B-24D3-4C70-B5BC-6F44A4C0C734}" dt="2020-04-09T19:37:47.963" v="1107" actId="1036"/>
        <pc:sldMkLst>
          <pc:docMk/>
          <pc:sldMk cId="67160810" sldId="1444"/>
        </pc:sldMkLst>
        <pc:spChg chg="add mod">
          <ac:chgData name="Hamlet Markarian" userId="4926d2b407f31d77" providerId="LiveId" clId="{EEEC791B-24D3-4C70-B5BC-6F44A4C0C734}" dt="2020-04-09T19:17:40.889" v="1030" actId="948"/>
          <ac:spMkLst>
            <pc:docMk/>
            <pc:sldMk cId="67160810" sldId="1444"/>
            <ac:spMk id="3" creationId="{69143F2E-14E3-4C27-A703-D17E76B040C7}"/>
          </ac:spMkLst>
        </pc:spChg>
        <pc:spChg chg="add mod">
          <ac:chgData name="Hamlet Markarian" userId="4926d2b407f31d77" providerId="LiveId" clId="{EEEC791B-24D3-4C70-B5BC-6F44A4C0C734}" dt="2020-04-09T19:17:44.461" v="1031" actId="948"/>
          <ac:spMkLst>
            <pc:docMk/>
            <pc:sldMk cId="67160810" sldId="1444"/>
            <ac:spMk id="9" creationId="{73A164E9-DFE0-4EED-9DB0-9E311A18B1DD}"/>
          </ac:spMkLst>
        </pc:spChg>
        <pc:spChg chg="add mod topLvl">
          <ac:chgData name="Hamlet Markarian" userId="4926d2b407f31d77" providerId="LiveId" clId="{EEEC791B-24D3-4C70-B5BC-6F44A4C0C734}" dt="2020-04-09T19:16:21.500" v="1010" actId="164"/>
          <ac:spMkLst>
            <pc:docMk/>
            <pc:sldMk cId="67160810" sldId="1444"/>
            <ac:spMk id="11" creationId="{86026ECE-C256-4D0B-A2E4-119E0B3A7247}"/>
          </ac:spMkLst>
        </pc:spChg>
        <pc:spChg chg="add mod topLvl">
          <ac:chgData name="Hamlet Markarian" userId="4926d2b407f31d77" providerId="LiveId" clId="{EEEC791B-24D3-4C70-B5BC-6F44A4C0C734}" dt="2020-04-09T19:16:16.516" v="1008" actId="164"/>
          <ac:spMkLst>
            <pc:docMk/>
            <pc:sldMk cId="67160810" sldId="1444"/>
            <ac:spMk id="12" creationId="{86AD61DF-BE26-44DC-837C-1B67F40B732C}"/>
          </ac:spMkLst>
        </pc:spChg>
        <pc:spChg chg="add mod topLvl">
          <ac:chgData name="Hamlet Markarian" userId="4926d2b407f31d77" providerId="LiveId" clId="{EEEC791B-24D3-4C70-B5BC-6F44A4C0C734}" dt="2020-04-09T19:16:14.620" v="1007" actId="164"/>
          <ac:spMkLst>
            <pc:docMk/>
            <pc:sldMk cId="67160810" sldId="1444"/>
            <ac:spMk id="13" creationId="{4BEE6566-C57B-4023-9079-DA722AD24272}"/>
          </ac:spMkLst>
        </pc:spChg>
        <pc:spChg chg="add mod">
          <ac:chgData name="Hamlet Markarian" userId="4926d2b407f31d77" providerId="LiveId" clId="{EEEC791B-24D3-4C70-B5BC-6F44A4C0C734}" dt="2020-04-09T19:29:34.559" v="1078" actId="20577"/>
          <ac:spMkLst>
            <pc:docMk/>
            <pc:sldMk cId="67160810" sldId="1444"/>
            <ac:spMk id="14" creationId="{DA17CE84-4D70-4894-AAEC-9D41B0A05EC6}"/>
          </ac:spMkLst>
        </pc:spChg>
        <pc:spChg chg="add del mod">
          <ac:chgData name="Hamlet Markarian" userId="4926d2b407f31d77" providerId="LiveId" clId="{EEEC791B-24D3-4C70-B5BC-6F44A4C0C734}" dt="2020-04-09T19:13:38.420" v="965" actId="478"/>
          <ac:spMkLst>
            <pc:docMk/>
            <pc:sldMk cId="67160810" sldId="1444"/>
            <ac:spMk id="15" creationId="{AB896598-360F-4991-8143-DAE301EADC4C}"/>
          </ac:spMkLst>
        </pc:spChg>
        <pc:spChg chg="add del mod">
          <ac:chgData name="Hamlet Markarian" userId="4926d2b407f31d77" providerId="LiveId" clId="{EEEC791B-24D3-4C70-B5BC-6F44A4C0C734}" dt="2020-04-09T19:13:34.644" v="964" actId="478"/>
          <ac:spMkLst>
            <pc:docMk/>
            <pc:sldMk cId="67160810" sldId="1444"/>
            <ac:spMk id="18" creationId="{1C9D63EA-860C-40A5-9819-7E550BFCDF69}"/>
          </ac:spMkLst>
        </pc:spChg>
        <pc:spChg chg="mod">
          <ac:chgData name="Hamlet Markarian" userId="4926d2b407f31d77" providerId="LiveId" clId="{EEEC791B-24D3-4C70-B5BC-6F44A4C0C734}" dt="2020-04-09T19:13:23.220" v="960" actId="1076"/>
          <ac:spMkLst>
            <pc:docMk/>
            <pc:sldMk cId="67160810" sldId="1444"/>
            <ac:spMk id="19" creationId="{42101231-1855-46EE-A3D9-B84E75ACB56A}"/>
          </ac:spMkLst>
        </pc:spChg>
        <pc:spChg chg="add mod">
          <ac:chgData name="Hamlet Markarian" userId="4926d2b407f31d77" providerId="LiveId" clId="{EEEC791B-24D3-4C70-B5BC-6F44A4C0C734}" dt="2020-04-09T19:29:41.655" v="1081" actId="20577"/>
          <ac:spMkLst>
            <pc:docMk/>
            <pc:sldMk cId="67160810" sldId="1444"/>
            <ac:spMk id="20" creationId="{CE3F595F-589F-47F3-B663-270703409D88}"/>
          </ac:spMkLst>
        </pc:spChg>
        <pc:spChg chg="add mod">
          <ac:chgData name="Hamlet Markarian" userId="4926d2b407f31d77" providerId="LiveId" clId="{EEEC791B-24D3-4C70-B5BC-6F44A4C0C734}" dt="2020-04-09T19:29:45.184" v="1084" actId="20577"/>
          <ac:spMkLst>
            <pc:docMk/>
            <pc:sldMk cId="67160810" sldId="1444"/>
            <ac:spMk id="21" creationId="{F2C3B36B-AFC2-468A-8898-EB7B70632C0A}"/>
          </ac:spMkLst>
        </pc:spChg>
        <pc:spChg chg="del">
          <ac:chgData name="Hamlet Markarian" userId="4926d2b407f31d77" providerId="LiveId" clId="{EEEC791B-24D3-4C70-B5BC-6F44A4C0C734}" dt="2020-04-09T19:09:22.284" v="886" actId="478"/>
          <ac:spMkLst>
            <pc:docMk/>
            <pc:sldMk cId="67160810" sldId="1444"/>
            <ac:spMk id="28" creationId="{26E06309-8166-418F-A84A-2A0DB997FF97}"/>
          </ac:spMkLst>
        </pc:spChg>
        <pc:grpChg chg="add del mod">
          <ac:chgData name="Hamlet Markarian" userId="4926d2b407f31d77" providerId="LiveId" clId="{EEEC791B-24D3-4C70-B5BC-6F44A4C0C734}" dt="2020-04-09T19:12:32.924" v="937" actId="165"/>
          <ac:grpSpMkLst>
            <pc:docMk/>
            <pc:sldMk cId="67160810" sldId="1444"/>
            <ac:grpSpMk id="4" creationId="{2A26398A-7521-4A84-99C6-29EBAA2751F0}"/>
          </ac:grpSpMkLst>
        </pc:grpChg>
        <pc:grpChg chg="add mod">
          <ac:chgData name="Hamlet Markarian" userId="4926d2b407f31d77" providerId="LiveId" clId="{EEEC791B-24D3-4C70-B5BC-6F44A4C0C734}" dt="2020-04-09T19:37:47.963" v="1107" actId="1036"/>
          <ac:grpSpMkLst>
            <pc:docMk/>
            <pc:sldMk cId="67160810" sldId="1444"/>
            <ac:grpSpMk id="5" creationId="{80F1453E-0B2A-400E-8E0D-D4C159AFAA23}"/>
          </ac:grpSpMkLst>
        </pc:grpChg>
        <pc:grpChg chg="add mod">
          <ac:chgData name="Hamlet Markarian" userId="4926d2b407f31d77" providerId="LiveId" clId="{EEEC791B-24D3-4C70-B5BC-6F44A4C0C734}" dt="2020-04-09T19:37:47.963" v="1107" actId="1036"/>
          <ac:grpSpMkLst>
            <pc:docMk/>
            <pc:sldMk cId="67160810" sldId="1444"/>
            <ac:grpSpMk id="6" creationId="{10D08129-8302-4887-B209-9B09A44C1649}"/>
          </ac:grpSpMkLst>
        </pc:grpChg>
        <pc:grpChg chg="add mod">
          <ac:chgData name="Hamlet Markarian" userId="4926d2b407f31d77" providerId="LiveId" clId="{EEEC791B-24D3-4C70-B5BC-6F44A4C0C734}" dt="2020-04-09T19:37:47.963" v="1107" actId="1036"/>
          <ac:grpSpMkLst>
            <pc:docMk/>
            <pc:sldMk cId="67160810" sldId="1444"/>
            <ac:grpSpMk id="7" creationId="{899ACB72-1FFE-4561-B634-B7E402A65A13}"/>
          </ac:grpSpMkLst>
        </pc:grpChg>
        <pc:graphicFrameChg chg="del">
          <ac:chgData name="Hamlet Markarian" userId="4926d2b407f31d77" providerId="LiveId" clId="{EEEC791B-24D3-4C70-B5BC-6F44A4C0C734}" dt="2020-04-09T19:09:20.117" v="885" actId="478"/>
          <ac:graphicFrameMkLst>
            <pc:docMk/>
            <pc:sldMk cId="67160810" sldId="1444"/>
            <ac:graphicFrameMk id="10" creationId="{D1115644-95BC-4F40-AD63-106E5DA01B65}"/>
          </ac:graphicFrameMkLst>
        </pc:graphicFrameChg>
        <pc:picChg chg="del">
          <ac:chgData name="Hamlet Markarian" userId="4926d2b407f31d77" providerId="LiveId" clId="{EEEC791B-24D3-4C70-B5BC-6F44A4C0C734}" dt="2020-04-09T19:18:20.140" v="1036" actId="478"/>
          <ac:picMkLst>
            <pc:docMk/>
            <pc:sldMk cId="67160810" sldId="1444"/>
            <ac:picMk id="17" creationId="{191D3137-BF3F-4960-9293-E870D1A89B0D}"/>
          </ac:picMkLst>
        </pc:picChg>
        <pc:picChg chg="add">
          <ac:chgData name="Hamlet Markarian" userId="4926d2b407f31d77" providerId="LiveId" clId="{EEEC791B-24D3-4C70-B5BC-6F44A4C0C734}" dt="2020-04-09T19:18:20.382" v="1037"/>
          <ac:picMkLst>
            <pc:docMk/>
            <pc:sldMk cId="67160810" sldId="1444"/>
            <ac:picMk id="22" creationId="{6EC43757-C97F-41D2-9E16-7785831773E6}"/>
          </ac:picMkLst>
        </pc:picChg>
      </pc:sldChg>
      <pc:sldChg chg="addSp delSp modSp add">
        <pc:chgData name="Hamlet Markarian" userId="4926d2b407f31d77" providerId="LiveId" clId="{EEEC791B-24D3-4C70-B5BC-6F44A4C0C734}" dt="2020-04-09T20:34:39.051" v="1313" actId="14100"/>
        <pc:sldMkLst>
          <pc:docMk/>
          <pc:sldMk cId="3312975176" sldId="1445"/>
        </pc:sldMkLst>
        <pc:spChg chg="del">
          <ac:chgData name="Hamlet Markarian" userId="4926d2b407f31d77" providerId="LiveId" clId="{EEEC791B-24D3-4C70-B5BC-6F44A4C0C734}" dt="2020-04-09T20:00:23.372" v="1122" actId="478"/>
          <ac:spMkLst>
            <pc:docMk/>
            <pc:sldMk cId="3312975176" sldId="1445"/>
            <ac:spMk id="3" creationId="{69143F2E-14E3-4C27-A703-D17E76B040C7}"/>
          </ac:spMkLst>
        </pc:spChg>
        <pc:spChg chg="del">
          <ac:chgData name="Hamlet Markarian" userId="4926d2b407f31d77" providerId="LiveId" clId="{EEEC791B-24D3-4C70-B5BC-6F44A4C0C734}" dt="2020-04-09T20:00:23.372" v="1122" actId="478"/>
          <ac:spMkLst>
            <pc:docMk/>
            <pc:sldMk cId="3312975176" sldId="1445"/>
            <ac:spMk id="9" creationId="{73A164E9-DFE0-4EED-9DB0-9E311A18B1DD}"/>
          </ac:spMkLst>
        </pc:spChg>
        <pc:spChg chg="mod">
          <ac:chgData name="Hamlet Markarian" userId="4926d2b407f31d77" providerId="LiveId" clId="{EEEC791B-24D3-4C70-B5BC-6F44A4C0C734}" dt="2020-04-09T20:07:19.373" v="1184" actId="6549"/>
          <ac:spMkLst>
            <pc:docMk/>
            <pc:sldMk cId="3312975176" sldId="1445"/>
            <ac:spMk id="16" creationId="{51A55428-D23F-4777-96FE-D91E0B26310D}"/>
          </ac:spMkLst>
        </pc:spChg>
        <pc:spChg chg="add mod">
          <ac:chgData name="Hamlet Markarian" userId="4926d2b407f31d77" providerId="LiveId" clId="{EEEC791B-24D3-4C70-B5BC-6F44A4C0C734}" dt="2020-04-09T20:22:37.884" v="1210" actId="1036"/>
          <ac:spMkLst>
            <pc:docMk/>
            <pc:sldMk cId="3312975176" sldId="1445"/>
            <ac:spMk id="17" creationId="{F26253F6-537A-4F07-B26E-8729EB3B13F3}"/>
          </ac:spMkLst>
        </pc:spChg>
        <pc:spChg chg="add mod">
          <ac:chgData name="Hamlet Markarian" userId="4926d2b407f31d77" providerId="LiveId" clId="{EEEC791B-24D3-4C70-B5BC-6F44A4C0C734}" dt="2020-04-09T20:28:44.325" v="1248" actId="14100"/>
          <ac:spMkLst>
            <pc:docMk/>
            <pc:sldMk cId="3312975176" sldId="1445"/>
            <ac:spMk id="18" creationId="{175E7200-6738-4807-9933-95B8A89DCB86}"/>
          </ac:spMkLst>
        </pc:spChg>
        <pc:spChg chg="add mod">
          <ac:chgData name="Hamlet Markarian" userId="4926d2b407f31d77" providerId="LiveId" clId="{EEEC791B-24D3-4C70-B5BC-6F44A4C0C734}" dt="2020-04-09T20:28:32.073" v="1245" actId="1076"/>
          <ac:spMkLst>
            <pc:docMk/>
            <pc:sldMk cId="3312975176" sldId="1445"/>
            <ac:spMk id="23" creationId="{BB5302AF-0B9D-42E8-982A-A2EEE5C04C42}"/>
          </ac:spMkLst>
        </pc:spChg>
        <pc:spChg chg="add mod">
          <ac:chgData name="Hamlet Markarian" userId="4926d2b407f31d77" providerId="LiveId" clId="{EEEC791B-24D3-4C70-B5BC-6F44A4C0C734}" dt="2020-04-09T20:33:03.902" v="1283" actId="14100"/>
          <ac:spMkLst>
            <pc:docMk/>
            <pc:sldMk cId="3312975176" sldId="1445"/>
            <ac:spMk id="26" creationId="{17B2AE47-984D-4E1B-9D11-B113DA5BC488}"/>
          </ac:spMkLst>
        </pc:spChg>
        <pc:spChg chg="add mod">
          <ac:chgData name="Hamlet Markarian" userId="4926d2b407f31d77" providerId="LiveId" clId="{EEEC791B-24D3-4C70-B5BC-6F44A4C0C734}" dt="2020-04-09T20:33:11.343" v="1286" actId="1076"/>
          <ac:spMkLst>
            <pc:docMk/>
            <pc:sldMk cId="3312975176" sldId="1445"/>
            <ac:spMk id="27" creationId="{604D6084-6E2D-4DA3-A487-75AE4C577068}"/>
          </ac:spMkLst>
        </pc:spChg>
        <pc:spChg chg="add mod">
          <ac:chgData name="Hamlet Markarian" userId="4926d2b407f31d77" providerId="LiveId" clId="{EEEC791B-24D3-4C70-B5BC-6F44A4C0C734}" dt="2020-04-09T20:33:13.734" v="1287" actId="14100"/>
          <ac:spMkLst>
            <pc:docMk/>
            <pc:sldMk cId="3312975176" sldId="1445"/>
            <ac:spMk id="29" creationId="{5C13C71F-0CF0-47FF-B203-782B4CE172AC}"/>
          </ac:spMkLst>
        </pc:spChg>
        <pc:spChg chg="add mod">
          <ac:chgData name="Hamlet Markarian" userId="4926d2b407f31d77" providerId="LiveId" clId="{EEEC791B-24D3-4C70-B5BC-6F44A4C0C734}" dt="2020-04-09T20:34:11.723" v="1301" actId="14100"/>
          <ac:spMkLst>
            <pc:docMk/>
            <pc:sldMk cId="3312975176" sldId="1445"/>
            <ac:spMk id="30" creationId="{631E916F-B9B4-4C1E-8B2C-FA2AE384A4E4}"/>
          </ac:spMkLst>
        </pc:spChg>
        <pc:spChg chg="add mod">
          <ac:chgData name="Hamlet Markarian" userId="4926d2b407f31d77" providerId="LiveId" clId="{EEEC791B-24D3-4C70-B5BC-6F44A4C0C734}" dt="2020-04-09T20:34:39.051" v="1313" actId="14100"/>
          <ac:spMkLst>
            <pc:docMk/>
            <pc:sldMk cId="3312975176" sldId="1445"/>
            <ac:spMk id="32" creationId="{D53B1856-40A5-4DA8-8A1B-F3CFB52E1105}"/>
          </ac:spMkLst>
        </pc:spChg>
        <pc:grpChg chg="del">
          <ac:chgData name="Hamlet Markarian" userId="4926d2b407f31d77" providerId="LiveId" clId="{EEEC791B-24D3-4C70-B5BC-6F44A4C0C734}" dt="2020-04-09T20:00:23.372" v="1122" actId="478"/>
          <ac:grpSpMkLst>
            <pc:docMk/>
            <pc:sldMk cId="3312975176" sldId="1445"/>
            <ac:grpSpMk id="5" creationId="{80F1453E-0B2A-400E-8E0D-D4C159AFAA23}"/>
          </ac:grpSpMkLst>
        </pc:grpChg>
        <pc:grpChg chg="del">
          <ac:chgData name="Hamlet Markarian" userId="4926d2b407f31d77" providerId="LiveId" clId="{EEEC791B-24D3-4C70-B5BC-6F44A4C0C734}" dt="2020-04-09T20:00:23.372" v="1122" actId="478"/>
          <ac:grpSpMkLst>
            <pc:docMk/>
            <pc:sldMk cId="3312975176" sldId="1445"/>
            <ac:grpSpMk id="6" creationId="{10D08129-8302-4887-B209-9B09A44C1649}"/>
          </ac:grpSpMkLst>
        </pc:grpChg>
        <pc:grpChg chg="del">
          <ac:chgData name="Hamlet Markarian" userId="4926d2b407f31d77" providerId="LiveId" clId="{EEEC791B-24D3-4C70-B5BC-6F44A4C0C734}" dt="2020-04-09T20:00:23.372" v="1122" actId="478"/>
          <ac:grpSpMkLst>
            <pc:docMk/>
            <pc:sldMk cId="3312975176" sldId="1445"/>
            <ac:grpSpMk id="7" creationId="{899ACB72-1FFE-4561-B634-B7E402A65A13}"/>
          </ac:grpSpMkLst>
        </pc:grpChg>
        <pc:picChg chg="mod">
          <ac:chgData name="Hamlet Markarian" userId="4926d2b407f31d77" providerId="LiveId" clId="{EEEC791B-24D3-4C70-B5BC-6F44A4C0C734}" dt="2020-04-09T20:00:37.057" v="1123" actId="207"/>
          <ac:picMkLst>
            <pc:docMk/>
            <pc:sldMk cId="3312975176" sldId="1445"/>
            <ac:picMk id="22" creationId="{6EC43757-C97F-41D2-9E16-7785831773E6}"/>
          </ac:picMkLst>
        </pc:picChg>
        <pc:picChg chg="add mod">
          <ac:chgData name="Hamlet Markarian" userId="4926d2b407f31d77" providerId="LiveId" clId="{EEEC791B-24D3-4C70-B5BC-6F44A4C0C734}" dt="2020-04-09T20:29:31.495" v="1250" actId="207"/>
          <ac:picMkLst>
            <pc:docMk/>
            <pc:sldMk cId="3312975176" sldId="1445"/>
            <ac:picMk id="24" creationId="{85494F66-867E-4000-B1A4-74B959DF89CA}"/>
          </ac:picMkLst>
        </pc:picChg>
        <pc:picChg chg="add mod">
          <ac:chgData name="Hamlet Markarian" userId="4926d2b407f31d77" providerId="LiveId" clId="{EEEC791B-24D3-4C70-B5BC-6F44A4C0C734}" dt="2020-04-09T20:28:41.731" v="1247" actId="1076"/>
          <ac:picMkLst>
            <pc:docMk/>
            <pc:sldMk cId="3312975176" sldId="1445"/>
            <ac:picMk id="25" creationId="{01940D3D-FAD7-4A66-98A3-91AA018EDB2E}"/>
          </ac:picMkLst>
        </pc:picChg>
        <pc:picChg chg="add mod">
          <ac:chgData name="Hamlet Markarian" userId="4926d2b407f31d77" providerId="LiveId" clId="{EEEC791B-24D3-4C70-B5BC-6F44A4C0C734}" dt="2020-04-09T20:33:11.343" v="1286" actId="1076"/>
          <ac:picMkLst>
            <pc:docMk/>
            <pc:sldMk cId="3312975176" sldId="1445"/>
            <ac:picMk id="28" creationId="{19A16CC9-6004-48CC-909E-E5A63138AD36}"/>
          </ac:picMkLst>
        </pc:picChg>
        <pc:picChg chg="add mod">
          <ac:chgData name="Hamlet Markarian" userId="4926d2b407f31d77" providerId="LiveId" clId="{EEEC791B-24D3-4C70-B5BC-6F44A4C0C734}" dt="2020-04-09T20:33:32.682" v="1288" actId="571"/>
          <ac:picMkLst>
            <pc:docMk/>
            <pc:sldMk cId="3312975176" sldId="1445"/>
            <ac:picMk id="31" creationId="{DAAB7DCB-7156-48DA-9DAE-0A73F65E4BDC}"/>
          </ac:picMkLst>
        </pc:picChg>
      </pc:sldChg>
      <pc:sldChg chg="addSp delSp modSp add">
        <pc:chgData name="Hamlet Markarian" userId="4926d2b407f31d77" providerId="LiveId" clId="{EEEC791B-24D3-4C70-B5BC-6F44A4C0C734}" dt="2020-04-09T22:07:14.857" v="2263"/>
        <pc:sldMkLst>
          <pc:docMk/>
          <pc:sldMk cId="877979776" sldId="1446"/>
        </pc:sldMkLst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17" creationId="{F26253F6-537A-4F07-B26E-8729EB3B13F3}"/>
          </ac:spMkLst>
        </pc:spChg>
        <pc:spChg chg="mod">
          <ac:chgData name="Hamlet Markarian" userId="4926d2b407f31d77" providerId="LiveId" clId="{EEEC791B-24D3-4C70-B5BC-6F44A4C0C734}" dt="2020-04-09T20:36:15.572" v="1320" actId="1036"/>
          <ac:spMkLst>
            <pc:docMk/>
            <pc:sldMk cId="877979776" sldId="1446"/>
            <ac:spMk id="18" creationId="{175E7200-6738-4807-9933-95B8A89DCB86}"/>
          </ac:spMkLst>
        </pc:spChg>
        <pc:spChg chg="add mod">
          <ac:chgData name="Hamlet Markarian" userId="4926d2b407f31d77" providerId="LiveId" clId="{EEEC791B-24D3-4C70-B5BC-6F44A4C0C734}" dt="2020-04-09T20:39:46.036" v="1484" actId="12789"/>
          <ac:spMkLst>
            <pc:docMk/>
            <pc:sldMk cId="877979776" sldId="1446"/>
            <ac:spMk id="20" creationId="{A6C01E31-A6E5-44BD-BD71-4D85E68D751E}"/>
          </ac:spMkLst>
        </pc:spChg>
        <pc:spChg chg="add mod">
          <ac:chgData name="Hamlet Markarian" userId="4926d2b407f31d77" providerId="LiveId" clId="{EEEC791B-24D3-4C70-B5BC-6F44A4C0C734}" dt="2020-04-09T20:41:33.588" v="1511" actId="14100"/>
          <ac:spMkLst>
            <pc:docMk/>
            <pc:sldMk cId="877979776" sldId="1446"/>
            <ac:spMk id="21" creationId="{7B93F637-848B-42C9-A111-6E826ED06BCD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3" creationId="{BB5302AF-0B9D-42E8-982A-A2EEE5C04C42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6" creationId="{17B2AE47-984D-4E1B-9D11-B113DA5BC488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7" creationId="{604D6084-6E2D-4DA3-A487-75AE4C577068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29" creationId="{5C13C71F-0CF0-47FF-B203-782B4CE172AC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30" creationId="{631E916F-B9B4-4C1E-8B2C-FA2AE384A4E4}"/>
          </ac:spMkLst>
        </pc:spChg>
        <pc:spChg chg="del">
          <ac:chgData name="Hamlet Markarian" userId="4926d2b407f31d77" providerId="LiveId" clId="{EEEC791B-24D3-4C70-B5BC-6F44A4C0C734}" dt="2020-04-09T20:36:22.148" v="1321" actId="478"/>
          <ac:spMkLst>
            <pc:docMk/>
            <pc:sldMk cId="877979776" sldId="1446"/>
            <ac:spMk id="32" creationId="{D53B1856-40A5-4DA8-8A1B-F3CFB52E1105}"/>
          </ac:spMkLst>
        </pc:spChg>
        <pc:spChg chg="add mod">
          <ac:chgData name="Hamlet Markarian" userId="4926d2b407f31d77" providerId="LiveId" clId="{EEEC791B-24D3-4C70-B5BC-6F44A4C0C734}" dt="2020-04-09T20:40:06.109" v="1490" actId="14100"/>
          <ac:spMkLst>
            <pc:docMk/>
            <pc:sldMk cId="877979776" sldId="1446"/>
            <ac:spMk id="33" creationId="{4E2A0716-B2AE-4A15-A07F-48D4D4E09B3F}"/>
          </ac:spMkLst>
        </pc:spChg>
        <pc:spChg chg="add mod">
          <ac:chgData name="Hamlet Markarian" userId="4926d2b407f31d77" providerId="LiveId" clId="{EEEC791B-24D3-4C70-B5BC-6F44A4C0C734}" dt="2020-04-09T20:59:11.174" v="1700" actId="207"/>
          <ac:spMkLst>
            <pc:docMk/>
            <pc:sldMk cId="877979776" sldId="1446"/>
            <ac:spMk id="34" creationId="{046EA2AD-E94A-4DB8-9B3E-EEE3A96FA23D}"/>
          </ac:spMkLst>
        </pc:spChg>
        <pc:spChg chg="add mod">
          <ac:chgData name="Hamlet Markarian" userId="4926d2b407f31d77" providerId="LiveId" clId="{EEEC791B-24D3-4C70-B5BC-6F44A4C0C734}" dt="2020-04-09T20:41:31.254" v="1510" actId="14100"/>
          <ac:spMkLst>
            <pc:docMk/>
            <pc:sldMk cId="877979776" sldId="1446"/>
            <ac:spMk id="36" creationId="{3827FAA7-E6F6-4BE8-ACB9-F1D0EA552F8B}"/>
          </ac:spMkLst>
        </pc:spChg>
        <pc:spChg chg="add mod">
          <ac:chgData name="Hamlet Markarian" userId="4926d2b407f31d77" providerId="LiveId" clId="{EEEC791B-24D3-4C70-B5BC-6F44A4C0C734}" dt="2020-04-09T20:42:20.062" v="1529" actId="20577"/>
          <ac:spMkLst>
            <pc:docMk/>
            <pc:sldMk cId="877979776" sldId="1446"/>
            <ac:spMk id="37" creationId="{0FD08A42-CF25-4B0F-8B45-E5C388D610BB}"/>
          </ac:spMkLst>
        </pc:spChg>
        <pc:spChg chg="add mod">
          <ac:chgData name="Hamlet Markarian" userId="4926d2b407f31d77" providerId="LiveId" clId="{EEEC791B-24D3-4C70-B5BC-6F44A4C0C734}" dt="2020-04-09T22:07:14.857" v="2263"/>
          <ac:spMkLst>
            <pc:docMk/>
            <pc:sldMk cId="877979776" sldId="1446"/>
            <ac:spMk id="38" creationId="{14453136-C882-44FF-973B-E095C3C9C485}"/>
          </ac:spMkLst>
        </pc:spChg>
        <pc:spChg chg="add mod">
          <ac:chgData name="Hamlet Markarian" userId="4926d2b407f31d77" providerId="LiveId" clId="{EEEC791B-24D3-4C70-B5BC-6F44A4C0C734}" dt="2020-04-09T20:44:03.529" v="1558" actId="1076"/>
          <ac:spMkLst>
            <pc:docMk/>
            <pc:sldMk cId="877979776" sldId="1446"/>
            <ac:spMk id="43" creationId="{28F3836A-8EDA-427F-AC2E-839525D85EC6}"/>
          </ac:spMkLst>
        </pc:spChg>
        <pc:spChg chg="add mod">
          <ac:chgData name="Hamlet Markarian" userId="4926d2b407f31d77" providerId="LiveId" clId="{EEEC791B-24D3-4C70-B5BC-6F44A4C0C734}" dt="2020-04-09T20:45:48.548" v="1569" actId="6549"/>
          <ac:spMkLst>
            <pc:docMk/>
            <pc:sldMk cId="877979776" sldId="1446"/>
            <ac:spMk id="45" creationId="{304163F8-3533-4181-9D13-AE532EB75F30}"/>
          </ac:spMkLst>
        </pc:spChg>
        <pc:spChg chg="add mod">
          <ac:chgData name="Hamlet Markarian" userId="4926d2b407f31d77" providerId="LiveId" clId="{EEEC791B-24D3-4C70-B5BC-6F44A4C0C734}" dt="2020-04-09T20:46:21.739" v="1571"/>
          <ac:spMkLst>
            <pc:docMk/>
            <pc:sldMk cId="877979776" sldId="1446"/>
            <ac:spMk id="46" creationId="{04673BBF-966B-4DE7-AA2A-DF2CA7803AD0}"/>
          </ac:spMkLst>
        </pc:sp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24" creationId="{85494F66-867E-4000-B1A4-74B959DF89CA}"/>
          </ac:picMkLst>
        </pc:pic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25" creationId="{01940D3D-FAD7-4A66-98A3-91AA018EDB2E}"/>
          </ac:picMkLst>
        </pc:pic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28" creationId="{19A16CC9-6004-48CC-909E-E5A63138AD36}"/>
          </ac:picMkLst>
        </pc:picChg>
        <pc:picChg chg="del">
          <ac:chgData name="Hamlet Markarian" userId="4926d2b407f31d77" providerId="LiveId" clId="{EEEC791B-24D3-4C70-B5BC-6F44A4C0C734}" dt="2020-04-09T20:36:22.148" v="1321" actId="478"/>
          <ac:picMkLst>
            <pc:docMk/>
            <pc:sldMk cId="877979776" sldId="1446"/>
            <ac:picMk id="31" creationId="{DAAB7DCB-7156-48DA-9DAE-0A73F65E4BDC}"/>
          </ac:picMkLst>
        </pc:picChg>
        <pc:picChg chg="add mod">
          <ac:chgData name="Hamlet Markarian" userId="4926d2b407f31d77" providerId="LiveId" clId="{EEEC791B-24D3-4C70-B5BC-6F44A4C0C734}" dt="2020-04-09T20:43:53.473" v="1555" actId="1076"/>
          <ac:picMkLst>
            <pc:docMk/>
            <pc:sldMk cId="877979776" sldId="1446"/>
            <ac:picMk id="42" creationId="{C05AB0AC-2C07-4EC1-83B5-282F3F875764}"/>
          </ac:picMkLst>
        </pc:picChg>
        <pc:picChg chg="add mod">
          <ac:chgData name="Hamlet Markarian" userId="4926d2b407f31d77" providerId="LiveId" clId="{EEEC791B-24D3-4C70-B5BC-6F44A4C0C734}" dt="2020-04-09T20:44:38.334" v="1563" actId="1076"/>
          <ac:picMkLst>
            <pc:docMk/>
            <pc:sldMk cId="877979776" sldId="1446"/>
            <ac:picMk id="44" creationId="{1D669D28-1271-409D-B36C-B394909F5F0C}"/>
          </ac:picMkLst>
        </pc:picChg>
        <pc:cxnChg chg="add mod">
          <ac:chgData name="Hamlet Markarian" userId="4926d2b407f31d77" providerId="LiveId" clId="{EEEC791B-24D3-4C70-B5BC-6F44A4C0C734}" dt="2020-04-09T20:40:06.109" v="1490" actId="14100"/>
          <ac:cxnSpMkLst>
            <pc:docMk/>
            <pc:sldMk cId="877979776" sldId="1446"/>
            <ac:cxnSpMk id="4" creationId="{FA3255B5-1133-4272-8888-35A3FE770B0A}"/>
          </ac:cxnSpMkLst>
        </pc:cxnChg>
        <pc:cxnChg chg="add mod">
          <ac:chgData name="Hamlet Markarian" userId="4926d2b407f31d77" providerId="LiveId" clId="{EEEC791B-24D3-4C70-B5BC-6F44A4C0C734}" dt="2020-04-09T20:42:58.337" v="1549" actId="108"/>
          <ac:cxnSpMkLst>
            <pc:docMk/>
            <pc:sldMk cId="877979776" sldId="1446"/>
            <ac:cxnSpMk id="12" creationId="{41E851B3-F7A8-491D-A111-F56CA355BC18}"/>
          </ac:cxnSpMkLst>
        </pc:cxnChg>
        <pc:cxnChg chg="add mod">
          <ac:chgData name="Hamlet Markarian" userId="4926d2b407f31d77" providerId="LiveId" clId="{EEEC791B-24D3-4C70-B5BC-6F44A4C0C734}" dt="2020-04-09T20:40:52.109" v="1500" actId="14100"/>
          <ac:cxnSpMkLst>
            <pc:docMk/>
            <pc:sldMk cId="877979776" sldId="1446"/>
            <ac:cxnSpMk id="35" creationId="{A277E83E-F2C1-44BD-AF83-88AD8DA7BC5E}"/>
          </ac:cxnSpMkLst>
        </pc:cxnChg>
        <pc:cxnChg chg="add del mod">
          <ac:chgData name="Hamlet Markarian" userId="4926d2b407f31d77" providerId="LiveId" clId="{EEEC791B-24D3-4C70-B5BC-6F44A4C0C734}" dt="2020-04-09T20:42:47.844" v="1547" actId="478"/>
          <ac:cxnSpMkLst>
            <pc:docMk/>
            <pc:sldMk cId="877979776" sldId="1446"/>
            <ac:cxnSpMk id="39" creationId="{77AEAC3D-8F94-45CE-9311-D4A72442B4E3}"/>
          </ac:cxnSpMkLst>
        </pc:cxnChg>
        <pc:cxnChg chg="add mod">
          <ac:chgData name="Hamlet Markarian" userId="4926d2b407f31d77" providerId="LiveId" clId="{EEEC791B-24D3-4C70-B5BC-6F44A4C0C734}" dt="2020-04-09T20:43:10.647" v="1553" actId="14100"/>
          <ac:cxnSpMkLst>
            <pc:docMk/>
            <pc:sldMk cId="877979776" sldId="1446"/>
            <ac:cxnSpMk id="40" creationId="{FFE23F45-A347-40E0-ABFD-1A6870AE5064}"/>
          </ac:cxnSpMkLst>
        </pc:cxnChg>
        <pc:cxnChg chg="add mod">
          <ac:chgData name="Hamlet Markarian" userId="4926d2b407f31d77" providerId="LiveId" clId="{EEEC791B-24D3-4C70-B5BC-6F44A4C0C734}" dt="2020-04-09T20:46:44.134" v="1574" actId="14100"/>
          <ac:cxnSpMkLst>
            <pc:docMk/>
            <pc:sldMk cId="877979776" sldId="1446"/>
            <ac:cxnSpMk id="47" creationId="{CA2E0C77-7D63-46FB-A4A0-4819B3BB6D4F}"/>
          </ac:cxnSpMkLst>
        </pc:cxnChg>
        <pc:cxnChg chg="add mod">
          <ac:chgData name="Hamlet Markarian" userId="4926d2b407f31d77" providerId="LiveId" clId="{EEEC791B-24D3-4C70-B5BC-6F44A4C0C734}" dt="2020-04-09T20:47:43.418" v="1590" actId="692"/>
          <ac:cxnSpMkLst>
            <pc:docMk/>
            <pc:sldMk cId="877979776" sldId="1446"/>
            <ac:cxnSpMk id="50" creationId="{ED39A378-12CC-41EA-92F4-5000D224C76F}"/>
          </ac:cxnSpMkLst>
        </pc:cxnChg>
      </pc:sldChg>
      <pc:sldChg chg="addSp delSp modSp add">
        <pc:chgData name="Hamlet Markarian" userId="4926d2b407f31d77" providerId="LiveId" clId="{EEEC791B-24D3-4C70-B5BC-6F44A4C0C734}" dt="2020-04-09T23:33:40.966" v="3309" actId="1076"/>
        <pc:sldMkLst>
          <pc:docMk/>
          <pc:sldMk cId="486477403" sldId="1447"/>
        </pc:sldMkLst>
        <pc:spChg chg="add mod ord">
          <ac:chgData name="Hamlet Markarian" userId="4926d2b407f31d77" providerId="LiveId" clId="{EEEC791B-24D3-4C70-B5BC-6F44A4C0C734}" dt="2020-04-09T23:30:25.997" v="3303" actId="207"/>
          <ac:spMkLst>
            <pc:docMk/>
            <pc:sldMk cId="486477403" sldId="1447"/>
            <ac:spMk id="6" creationId="{4236C1DE-9484-44A7-AB46-D9309C08454F}"/>
          </ac:spMkLst>
        </pc:spChg>
        <pc:spChg chg="ord">
          <ac:chgData name="Hamlet Markarian" userId="4926d2b407f31d77" providerId="LiveId" clId="{EEEC791B-24D3-4C70-B5BC-6F44A4C0C734}" dt="2020-04-09T23:19:25.165" v="3057" actId="167"/>
          <ac:spMkLst>
            <pc:docMk/>
            <pc:sldMk cId="486477403" sldId="1447"/>
            <ac:spMk id="19" creationId="{42101231-1855-46EE-A3D9-B84E75ACB56A}"/>
          </ac:spMkLst>
        </pc:spChg>
        <pc:spChg chg="mod">
          <ac:chgData name="Hamlet Markarian" userId="4926d2b407f31d77" providerId="LiveId" clId="{EEEC791B-24D3-4C70-B5BC-6F44A4C0C734}" dt="2020-04-09T23:28:26.843" v="3259" actId="1076"/>
          <ac:spMkLst>
            <pc:docMk/>
            <pc:sldMk cId="486477403" sldId="1447"/>
            <ac:spMk id="20" creationId="{A6C01E31-A6E5-44BD-BD71-4D85E68D751E}"/>
          </ac:spMkLst>
        </pc:spChg>
        <pc:spChg chg="mod">
          <ac:chgData name="Hamlet Markarian" userId="4926d2b407f31d77" providerId="LiveId" clId="{EEEC791B-24D3-4C70-B5BC-6F44A4C0C734}" dt="2020-04-09T20:49:08.855" v="1602" actId="1076"/>
          <ac:spMkLst>
            <pc:docMk/>
            <pc:sldMk cId="486477403" sldId="1447"/>
            <ac:spMk id="21" creationId="{7B93F637-848B-42C9-A111-6E826ED06BCD}"/>
          </ac:spMkLst>
        </pc:spChg>
        <pc:spChg chg="add del mod">
          <ac:chgData name="Hamlet Markarian" userId="4926d2b407f31d77" providerId="LiveId" clId="{EEEC791B-24D3-4C70-B5BC-6F44A4C0C734}" dt="2020-04-09T23:19:28.170" v="3058" actId="478"/>
          <ac:spMkLst>
            <pc:docMk/>
            <pc:sldMk cId="486477403" sldId="1447"/>
            <ac:spMk id="28" creationId="{198EC887-FA96-49F8-BBCC-57BA2491262B}"/>
          </ac:spMkLst>
        </pc:spChg>
        <pc:spChg chg="add del mod">
          <ac:chgData name="Hamlet Markarian" userId="4926d2b407f31d77" providerId="LiveId" clId="{EEEC791B-24D3-4C70-B5BC-6F44A4C0C734}" dt="2020-04-09T23:23:37.602" v="3180" actId="478"/>
          <ac:spMkLst>
            <pc:docMk/>
            <pc:sldMk cId="486477403" sldId="1447"/>
            <ac:spMk id="30" creationId="{A7CD6C90-C72C-401B-9949-8155F3E7EC51}"/>
          </ac:spMkLst>
        </pc:spChg>
        <pc:spChg chg="add del mod">
          <ac:chgData name="Hamlet Markarian" userId="4926d2b407f31d77" providerId="LiveId" clId="{EEEC791B-24D3-4C70-B5BC-6F44A4C0C734}" dt="2020-04-09T22:16:36.219" v="2461" actId="478"/>
          <ac:spMkLst>
            <pc:docMk/>
            <pc:sldMk cId="486477403" sldId="1447"/>
            <ac:spMk id="31" creationId="{FE97DBA5-A447-44CC-B541-BF2D3D4FB7F6}"/>
          </ac:spMkLst>
        </pc:spChg>
        <pc:spChg chg="add del mod">
          <ac:chgData name="Hamlet Markarian" userId="4926d2b407f31d77" providerId="LiveId" clId="{EEEC791B-24D3-4C70-B5BC-6F44A4C0C734}" dt="2020-04-09T22:16:32.091" v="2458" actId="478"/>
          <ac:spMkLst>
            <pc:docMk/>
            <pc:sldMk cId="486477403" sldId="1447"/>
            <ac:spMk id="32" creationId="{13C6328A-8048-40E7-BC67-D191525A50E9}"/>
          </ac:spMkLst>
        </pc:spChg>
        <pc:spChg chg="add mod">
          <ac:chgData name="Hamlet Markarian" userId="4926d2b407f31d77" providerId="LiveId" clId="{EEEC791B-24D3-4C70-B5BC-6F44A4C0C734}" dt="2020-04-09T22:10:38.654" v="2283" actId="20577"/>
          <ac:spMkLst>
            <pc:docMk/>
            <pc:sldMk cId="486477403" sldId="1447"/>
            <ac:spMk id="33" creationId="{10FA31F3-9497-4421-B428-EA229692A88B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3" creationId="{4E2A0716-B2AE-4A15-A07F-48D4D4E09B3F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4" creationId="{046EA2AD-E94A-4DB8-9B3E-EEE3A96FA23D}"/>
          </ac:spMkLst>
        </pc:spChg>
        <pc:spChg chg="add mod">
          <ac:chgData name="Hamlet Markarian" userId="4926d2b407f31d77" providerId="LiveId" clId="{EEEC791B-24D3-4C70-B5BC-6F44A4C0C734}" dt="2020-04-09T22:10:44.599" v="2286" actId="20577"/>
          <ac:spMkLst>
            <pc:docMk/>
            <pc:sldMk cId="486477403" sldId="1447"/>
            <ac:spMk id="34" creationId="{68CD2E5D-0C77-4B09-BA29-A359B87F1230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6" creationId="{3827FAA7-E6F6-4BE8-ACB9-F1D0EA552F8B}"/>
          </ac:spMkLst>
        </pc:spChg>
        <pc:spChg chg="add mod">
          <ac:chgData name="Hamlet Markarian" userId="4926d2b407f31d77" providerId="LiveId" clId="{EEEC791B-24D3-4C70-B5BC-6F44A4C0C734}" dt="2020-04-09T23:29:26.774" v="3299" actId="20577"/>
          <ac:spMkLst>
            <pc:docMk/>
            <pc:sldMk cId="486477403" sldId="1447"/>
            <ac:spMk id="36" creationId="{B19436BE-2826-4A56-AAB4-48C3B61BC896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7" creationId="{0FD08A42-CF25-4B0F-8B45-E5C388D610BB}"/>
          </ac:spMkLst>
        </pc:spChg>
        <pc:spChg chg="add mod">
          <ac:chgData name="Hamlet Markarian" userId="4926d2b407f31d77" providerId="LiveId" clId="{EEEC791B-24D3-4C70-B5BC-6F44A4C0C734}" dt="2020-04-09T23:29:48.191" v="3301" actId="1076"/>
          <ac:spMkLst>
            <pc:docMk/>
            <pc:sldMk cId="486477403" sldId="1447"/>
            <ac:spMk id="37" creationId="{C9FE6DE7-1E34-4243-BCF5-FE502A3E14E7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38" creationId="{14453136-C882-44FF-973B-E095C3C9C485}"/>
          </ac:spMkLst>
        </pc:spChg>
        <pc:spChg chg="add mod">
          <ac:chgData name="Hamlet Markarian" userId="4926d2b407f31d77" providerId="LiveId" clId="{EEEC791B-24D3-4C70-B5BC-6F44A4C0C734}" dt="2020-04-09T23:30:12.686" v="3302" actId="1076"/>
          <ac:spMkLst>
            <pc:docMk/>
            <pc:sldMk cId="486477403" sldId="1447"/>
            <ac:spMk id="41" creationId="{B2E29553-37DE-4392-820B-6A8BFAB6564D}"/>
          </ac:spMkLst>
        </pc:spChg>
        <pc:spChg chg="add mod">
          <ac:chgData name="Hamlet Markarian" userId="4926d2b407f31d77" providerId="LiveId" clId="{EEEC791B-24D3-4C70-B5BC-6F44A4C0C734}" dt="2020-04-09T23:27:46.199" v="3255" actId="1076"/>
          <ac:spMkLst>
            <pc:docMk/>
            <pc:sldMk cId="486477403" sldId="1447"/>
            <ac:spMk id="42" creationId="{EC4ED968-C755-4C12-AA2A-339A7F0E7D2B}"/>
          </ac:spMkLst>
        </pc:spChg>
        <pc:spChg chg="add del mod">
          <ac:chgData name="Hamlet Markarian" userId="4926d2b407f31d77" providerId="LiveId" clId="{EEEC791B-24D3-4C70-B5BC-6F44A4C0C734}" dt="2020-04-09T23:16:54.994" v="3032" actId="478"/>
          <ac:spMkLst>
            <pc:docMk/>
            <pc:sldMk cId="486477403" sldId="1447"/>
            <ac:spMk id="43" creationId="{242F9784-4A11-4F84-BB07-33F4657472A0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43" creationId="{28F3836A-8EDA-427F-AC2E-839525D85EC6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45" creationId="{304163F8-3533-4181-9D13-AE532EB75F30}"/>
          </ac:spMkLst>
        </pc:spChg>
        <pc:spChg chg="del">
          <ac:chgData name="Hamlet Markarian" userId="4926d2b407f31d77" providerId="LiveId" clId="{EEEC791B-24D3-4C70-B5BC-6F44A4C0C734}" dt="2020-04-09T20:48:30.332" v="1592" actId="478"/>
          <ac:spMkLst>
            <pc:docMk/>
            <pc:sldMk cId="486477403" sldId="1447"/>
            <ac:spMk id="46" creationId="{04673BBF-966B-4DE7-AA2A-DF2CA7803AD0}"/>
          </ac:spMkLst>
        </pc:spChg>
        <pc:spChg chg="add mod">
          <ac:chgData name="Hamlet Markarian" userId="4926d2b407f31d77" providerId="LiveId" clId="{EEEC791B-24D3-4C70-B5BC-6F44A4C0C734}" dt="2020-04-09T23:33:40.966" v="3309" actId="1076"/>
          <ac:spMkLst>
            <pc:docMk/>
            <pc:sldMk cId="486477403" sldId="1447"/>
            <ac:spMk id="48" creationId="{1A4CF2E7-098C-4CB4-A06B-FD5F9046B208}"/>
          </ac:spMkLst>
        </pc:spChg>
        <pc:spChg chg="add mod">
          <ac:chgData name="Hamlet Markarian" userId="4926d2b407f31d77" providerId="LiveId" clId="{EEEC791B-24D3-4C70-B5BC-6F44A4C0C734}" dt="2020-04-09T23:33:40.966" v="3309" actId="1076"/>
          <ac:spMkLst>
            <pc:docMk/>
            <pc:sldMk cId="486477403" sldId="1447"/>
            <ac:spMk id="50" creationId="{DBE90ABF-A697-4126-A920-3EDA245428C4}"/>
          </ac:spMkLst>
        </pc:spChg>
        <pc:spChg chg="add del mod ord">
          <ac:chgData name="Hamlet Markarian" userId="4926d2b407f31d77" providerId="LiveId" clId="{EEEC791B-24D3-4C70-B5BC-6F44A4C0C734}" dt="2020-04-09T23:27:08.994" v="3248" actId="478"/>
          <ac:spMkLst>
            <pc:docMk/>
            <pc:sldMk cId="486477403" sldId="1447"/>
            <ac:spMk id="51" creationId="{DD415939-E10A-4723-8B70-1963D8ADB8B2}"/>
          </ac:spMkLst>
        </pc:spChg>
        <pc:spChg chg="add del mod ord">
          <ac:chgData name="Hamlet Markarian" userId="4926d2b407f31d77" providerId="LiveId" clId="{EEEC791B-24D3-4C70-B5BC-6F44A4C0C734}" dt="2020-04-09T23:27:08.994" v="3248" actId="478"/>
          <ac:spMkLst>
            <pc:docMk/>
            <pc:sldMk cId="486477403" sldId="1447"/>
            <ac:spMk id="52" creationId="{D66B2B15-51EF-4F77-BE50-C26C38995039}"/>
          </ac:spMkLst>
        </pc:spChg>
        <pc:spChg chg="add del mod">
          <ac:chgData name="Hamlet Markarian" userId="4926d2b407f31d77" providerId="LiveId" clId="{EEEC791B-24D3-4C70-B5BC-6F44A4C0C734}" dt="2020-04-09T23:27:08.994" v="3248" actId="478"/>
          <ac:spMkLst>
            <pc:docMk/>
            <pc:sldMk cId="486477403" sldId="1447"/>
            <ac:spMk id="53" creationId="{89390F02-4D2B-4F3E-95F2-86585A3D1BB5}"/>
          </ac:spMkLst>
        </pc:spChg>
        <pc:spChg chg="add mod">
          <ac:chgData name="Hamlet Markarian" userId="4926d2b407f31d77" providerId="LiveId" clId="{EEEC791B-24D3-4C70-B5BC-6F44A4C0C734}" dt="2020-04-09T23:29:31.072" v="3300"/>
          <ac:spMkLst>
            <pc:docMk/>
            <pc:sldMk cId="486477403" sldId="1447"/>
            <ac:spMk id="55" creationId="{830DAE94-A837-44C2-BF27-BBF3ACD6486A}"/>
          </ac:spMkLst>
        </pc:spChg>
        <pc:spChg chg="add mod">
          <ac:chgData name="Hamlet Markarian" userId="4926d2b407f31d77" providerId="LiveId" clId="{EEEC791B-24D3-4C70-B5BC-6F44A4C0C734}" dt="2020-04-09T23:29:48.191" v="3301" actId="1076"/>
          <ac:spMkLst>
            <pc:docMk/>
            <pc:sldMk cId="486477403" sldId="1447"/>
            <ac:spMk id="56" creationId="{7B49483E-D68B-432D-875E-E2C0E49FCCE4}"/>
          </ac:spMkLst>
        </pc:spChg>
        <pc:spChg chg="add del mod">
          <ac:chgData name="Hamlet Markarian" userId="4926d2b407f31d77" providerId="LiveId" clId="{EEEC791B-24D3-4C70-B5BC-6F44A4C0C734}" dt="2020-04-09T23:25:02.866" v="3206" actId="478"/>
          <ac:spMkLst>
            <pc:docMk/>
            <pc:sldMk cId="486477403" sldId="1447"/>
            <ac:spMk id="58" creationId="{A02E0562-F30C-485D-99AD-BD0184CCBFAA}"/>
          </ac:spMkLst>
        </pc:spChg>
        <pc:spChg chg="add del mod">
          <ac:chgData name="Hamlet Markarian" userId="4926d2b407f31d77" providerId="LiveId" clId="{EEEC791B-24D3-4C70-B5BC-6F44A4C0C734}" dt="2020-04-09T22:16:19.531" v="2454" actId="478"/>
          <ac:spMkLst>
            <pc:docMk/>
            <pc:sldMk cId="486477403" sldId="1447"/>
            <ac:spMk id="60" creationId="{0896C738-66D5-47A1-89FF-65A0A007FA86}"/>
          </ac:spMkLst>
        </pc:spChg>
        <pc:spChg chg="add mod ord">
          <ac:chgData name="Hamlet Markarian" userId="4926d2b407f31d77" providerId="LiveId" clId="{EEEC791B-24D3-4C70-B5BC-6F44A4C0C734}" dt="2020-04-09T23:27:14.828" v="3249" actId="14100"/>
          <ac:spMkLst>
            <pc:docMk/>
            <pc:sldMk cId="486477403" sldId="1447"/>
            <ac:spMk id="62" creationId="{A4E74D0C-8F27-48EF-9484-BCDBC90FD356}"/>
          </ac:spMkLst>
        </pc:spChg>
        <pc:spChg chg="add mod">
          <ac:chgData name="Hamlet Markarian" userId="4926d2b407f31d77" providerId="LiveId" clId="{EEEC791B-24D3-4C70-B5BC-6F44A4C0C734}" dt="2020-04-09T23:33:40.966" v="3309" actId="1076"/>
          <ac:spMkLst>
            <pc:docMk/>
            <pc:sldMk cId="486477403" sldId="1447"/>
            <ac:spMk id="73" creationId="{06C174CD-ED38-4F8B-8FE9-AA112E7E6AC5}"/>
          </ac:spMkLst>
        </pc:spChg>
        <pc:spChg chg="add mod">
          <ac:chgData name="Hamlet Markarian" userId="4926d2b407f31d77" providerId="LiveId" clId="{EEEC791B-24D3-4C70-B5BC-6F44A4C0C734}" dt="2020-04-09T23:27:46.199" v="3255" actId="1076"/>
          <ac:spMkLst>
            <pc:docMk/>
            <pc:sldMk cId="486477403" sldId="1447"/>
            <ac:spMk id="84" creationId="{B87EC0A5-1AD4-4567-998D-2BDB484D1AEF}"/>
          </ac:spMkLst>
        </pc:spChg>
        <pc:spChg chg="add mod">
          <ac:chgData name="Hamlet Markarian" userId="4926d2b407f31d77" providerId="LiveId" clId="{EEEC791B-24D3-4C70-B5BC-6F44A4C0C734}" dt="2020-04-09T23:27:46.199" v="3255" actId="1076"/>
          <ac:spMkLst>
            <pc:docMk/>
            <pc:sldMk cId="486477403" sldId="1447"/>
            <ac:spMk id="85" creationId="{482A8E91-E435-413B-A1C1-6EB9D9223288}"/>
          </ac:spMkLst>
        </pc:spChg>
        <pc:picChg chg="del">
          <ac:chgData name="Hamlet Markarian" userId="4926d2b407f31d77" providerId="LiveId" clId="{EEEC791B-24D3-4C70-B5BC-6F44A4C0C734}" dt="2020-04-09T20:48:31.505" v="1593" actId="478"/>
          <ac:picMkLst>
            <pc:docMk/>
            <pc:sldMk cId="486477403" sldId="1447"/>
            <ac:picMk id="42" creationId="{C05AB0AC-2C07-4EC1-83B5-282F3F875764}"/>
          </ac:picMkLst>
        </pc:picChg>
        <pc:picChg chg="mod">
          <ac:chgData name="Hamlet Markarian" userId="4926d2b407f31d77" providerId="LiveId" clId="{EEEC791B-24D3-4C70-B5BC-6F44A4C0C734}" dt="2020-04-09T20:49:05.219" v="1601" actId="1038"/>
          <ac:picMkLst>
            <pc:docMk/>
            <pc:sldMk cId="486477403" sldId="1447"/>
            <ac:picMk id="44" creationId="{1D669D28-1271-409D-B36C-B394909F5F0C}"/>
          </ac:picMkLst>
        </pc:picChg>
        <pc:picChg chg="add mod">
          <ac:chgData name="Hamlet Markarian" userId="4926d2b407f31d77" providerId="LiveId" clId="{EEEC791B-24D3-4C70-B5BC-6F44A4C0C734}" dt="2020-04-09T23:28:44.895" v="3260" actId="571"/>
          <ac:picMkLst>
            <pc:docMk/>
            <pc:sldMk cId="486477403" sldId="1447"/>
            <ac:picMk id="101" creationId="{FD8E7FC9-C155-4040-AC3B-58FDDA1248CA}"/>
          </ac:picMkLst>
        </pc:picChg>
        <pc:picChg chg="add mod">
          <ac:chgData name="Hamlet Markarian" userId="4926d2b407f31d77" providerId="LiveId" clId="{EEEC791B-24D3-4C70-B5BC-6F44A4C0C734}" dt="2020-04-09T23:28:47.926" v="3261" actId="571"/>
          <ac:picMkLst>
            <pc:docMk/>
            <pc:sldMk cId="486477403" sldId="1447"/>
            <ac:picMk id="102" creationId="{ACBE27B6-9A7F-447C-8D3B-2CEBA9254FED}"/>
          </ac:picMkLst>
        </pc:picChg>
        <pc:cxnChg chg="mod">
          <ac:chgData name="Hamlet Markarian" userId="4926d2b407f31d77" providerId="LiveId" clId="{EEEC791B-24D3-4C70-B5BC-6F44A4C0C734}" dt="2020-04-09T23:28:26.843" v="3259" actId="1076"/>
          <ac:cxnSpMkLst>
            <pc:docMk/>
            <pc:sldMk cId="486477403" sldId="1447"/>
            <ac:cxnSpMk id="4" creationId="{FA3255B5-1133-4272-8888-35A3FE770B0A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12" creationId="{41E851B3-F7A8-491D-A111-F56CA355BC18}"/>
          </ac:cxnSpMkLst>
        </pc:cxnChg>
        <pc:cxnChg chg="add del mod">
          <ac:chgData name="Hamlet Markarian" userId="4926d2b407f31d77" providerId="LiveId" clId="{EEEC791B-24D3-4C70-B5BC-6F44A4C0C734}" dt="2020-04-09T23:19:03.786" v="3052" actId="478"/>
          <ac:cxnSpMkLst>
            <pc:docMk/>
            <pc:sldMk cId="486477403" sldId="1447"/>
            <ac:cxnSpMk id="24" creationId="{F837F75C-9379-4DB5-A9F7-191EE678D1B1}"/>
          </ac:cxnSpMkLst>
        </pc:cxnChg>
        <pc:cxnChg chg="add del mod">
          <ac:chgData name="Hamlet Markarian" userId="4926d2b407f31d77" providerId="LiveId" clId="{EEEC791B-24D3-4C70-B5BC-6F44A4C0C734}" dt="2020-04-09T23:18:50.682" v="3049" actId="478"/>
          <ac:cxnSpMkLst>
            <pc:docMk/>
            <pc:sldMk cId="486477403" sldId="1447"/>
            <ac:cxnSpMk id="25" creationId="{120A6E07-D4D9-41BC-B636-057C538E6219}"/>
          </ac:cxnSpMkLst>
        </pc:cxnChg>
        <pc:cxnChg chg="add mod">
          <ac:chgData name="Hamlet Markarian" userId="4926d2b407f31d77" providerId="LiveId" clId="{EEEC791B-24D3-4C70-B5BC-6F44A4C0C734}" dt="2020-04-09T23:28:26.843" v="3259" actId="1076"/>
          <ac:cxnSpMkLst>
            <pc:docMk/>
            <pc:sldMk cId="486477403" sldId="1447"/>
            <ac:cxnSpMk id="26" creationId="{520C1C0D-5D1D-447F-B373-0303EAE02E70}"/>
          </ac:cxnSpMkLst>
        </pc:cxnChg>
        <pc:cxnChg chg="add del">
          <ac:chgData name="Hamlet Markarian" userId="4926d2b407f31d77" providerId="LiveId" clId="{EEEC791B-24D3-4C70-B5BC-6F44A4C0C734}" dt="2020-04-09T22:11:14.139" v="2310"/>
          <ac:cxnSpMkLst>
            <pc:docMk/>
            <pc:sldMk cId="486477403" sldId="1447"/>
            <ac:cxnSpMk id="35" creationId="{1291DA82-0781-4918-AAF4-84EC0AA64461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35" creationId="{A277E83E-F2C1-44BD-AF83-88AD8DA7BC5E}"/>
          </ac:cxnSpMkLst>
        </pc:cxnChg>
        <pc:cxnChg chg="add mod">
          <ac:chgData name="Hamlet Markarian" userId="4926d2b407f31d77" providerId="LiveId" clId="{EEEC791B-24D3-4C70-B5BC-6F44A4C0C734}" dt="2020-04-09T23:29:48.191" v="3301" actId="1076"/>
          <ac:cxnSpMkLst>
            <pc:docMk/>
            <pc:sldMk cId="486477403" sldId="1447"/>
            <ac:cxnSpMk id="38" creationId="{43299876-D49F-44BC-8C68-2BC403479414}"/>
          </ac:cxnSpMkLst>
        </pc:cxnChg>
        <pc:cxnChg chg="add del mod">
          <ac:chgData name="Hamlet Markarian" userId="4926d2b407f31d77" providerId="LiveId" clId="{EEEC791B-24D3-4C70-B5BC-6F44A4C0C734}" dt="2020-04-09T22:16:34.250" v="2459" actId="478"/>
          <ac:cxnSpMkLst>
            <pc:docMk/>
            <pc:sldMk cId="486477403" sldId="1447"/>
            <ac:cxnSpMk id="39" creationId="{F4329205-A0BB-4317-8B51-71F4172E0A86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40" creationId="{FFE23F45-A347-40E0-ABFD-1A6870AE5064}"/>
          </ac:cxnSpMkLst>
        </pc:cxnChg>
        <pc:cxnChg chg="add mod">
          <ac:chgData name="Hamlet Markarian" userId="4926d2b407f31d77" providerId="LiveId" clId="{EEEC791B-24D3-4C70-B5BC-6F44A4C0C734}" dt="2020-04-09T23:33:40.966" v="3309" actId="1076"/>
          <ac:cxnSpMkLst>
            <pc:docMk/>
            <pc:sldMk cId="486477403" sldId="1447"/>
            <ac:cxnSpMk id="45" creationId="{F2AF6090-515D-460C-A7CC-45E4069B0655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47" creationId="{CA2E0C77-7D63-46FB-A4A0-4819B3BB6D4F}"/>
          </ac:cxnSpMkLst>
        </pc:cxnChg>
        <pc:cxnChg chg="add del mod">
          <ac:chgData name="Hamlet Markarian" userId="4926d2b407f31d77" providerId="LiveId" clId="{EEEC791B-24D3-4C70-B5BC-6F44A4C0C734}" dt="2020-04-09T22:16:27.683" v="2456" actId="478"/>
          <ac:cxnSpMkLst>
            <pc:docMk/>
            <pc:sldMk cId="486477403" sldId="1447"/>
            <ac:cxnSpMk id="49" creationId="{82788146-84F7-48E9-A03A-35E9A4ECFAF1}"/>
          </ac:cxnSpMkLst>
        </pc:cxnChg>
        <pc:cxnChg chg="del mod">
          <ac:chgData name="Hamlet Markarian" userId="4926d2b407f31d77" providerId="LiveId" clId="{EEEC791B-24D3-4C70-B5BC-6F44A4C0C734}" dt="2020-04-09T20:48:30.332" v="1592" actId="478"/>
          <ac:cxnSpMkLst>
            <pc:docMk/>
            <pc:sldMk cId="486477403" sldId="1447"/>
            <ac:cxnSpMk id="50" creationId="{ED39A378-12CC-41EA-92F4-5000D224C76F}"/>
          </ac:cxnSpMkLst>
        </pc:cxnChg>
        <pc:cxnChg chg="add del mod">
          <ac:chgData name="Hamlet Markarian" userId="4926d2b407f31d77" providerId="LiveId" clId="{EEEC791B-24D3-4C70-B5BC-6F44A4C0C734}" dt="2020-04-09T23:16:58.666" v="3033" actId="478"/>
          <ac:cxnSpMkLst>
            <pc:docMk/>
            <pc:sldMk cId="486477403" sldId="1447"/>
            <ac:cxnSpMk id="54" creationId="{1A15089D-B840-409A-BDA3-5CEA11656868}"/>
          </ac:cxnSpMkLst>
        </pc:cxnChg>
        <pc:cxnChg chg="add mod">
          <ac:chgData name="Hamlet Markarian" userId="4926d2b407f31d77" providerId="LiveId" clId="{EEEC791B-24D3-4C70-B5BC-6F44A4C0C734}" dt="2020-04-09T23:29:48.191" v="3301" actId="1076"/>
          <ac:cxnSpMkLst>
            <pc:docMk/>
            <pc:sldMk cId="486477403" sldId="1447"/>
            <ac:cxnSpMk id="57" creationId="{17FB52B9-71F0-4027-B8A6-BF4131FF94E1}"/>
          </ac:cxnSpMkLst>
        </pc:cxnChg>
        <pc:cxnChg chg="add del mod">
          <ac:chgData name="Hamlet Markarian" userId="4926d2b407f31d77" providerId="LiveId" clId="{EEEC791B-24D3-4C70-B5BC-6F44A4C0C734}" dt="2020-04-09T23:22:03.434" v="3158" actId="478"/>
          <ac:cxnSpMkLst>
            <pc:docMk/>
            <pc:sldMk cId="486477403" sldId="1447"/>
            <ac:cxnSpMk id="59" creationId="{D5C8F140-EA8E-47F0-8646-B297FF5898B4}"/>
          </ac:cxnSpMkLst>
        </pc:cxnChg>
        <pc:cxnChg chg="add mod">
          <ac:chgData name="Hamlet Markarian" userId="4926d2b407f31d77" providerId="LiveId" clId="{EEEC791B-24D3-4C70-B5BC-6F44A4C0C734}" dt="2020-04-09T23:28:26.843" v="3259" actId="1076"/>
          <ac:cxnSpMkLst>
            <pc:docMk/>
            <pc:sldMk cId="486477403" sldId="1447"/>
            <ac:cxnSpMk id="60" creationId="{D4FDDE72-799F-42D6-9328-EB5FD9458CC6}"/>
          </ac:cxnSpMkLst>
        </pc:cxnChg>
        <pc:cxnChg chg="add del mod">
          <ac:chgData name="Hamlet Markarian" userId="4926d2b407f31d77" providerId="LiveId" clId="{EEEC791B-24D3-4C70-B5BC-6F44A4C0C734}" dt="2020-04-09T23:22:04.654" v="3159" actId="478"/>
          <ac:cxnSpMkLst>
            <pc:docMk/>
            <pc:sldMk cId="486477403" sldId="1447"/>
            <ac:cxnSpMk id="61" creationId="{97D1C22A-3ACF-4F03-88CC-14CEFD48E879}"/>
          </ac:cxnSpMkLst>
        </pc:cxnChg>
        <pc:cxnChg chg="add mod">
          <ac:chgData name="Hamlet Markarian" userId="4926d2b407f31d77" providerId="LiveId" clId="{EEEC791B-24D3-4C70-B5BC-6F44A4C0C734}" dt="2020-04-09T23:29:48.191" v="3301" actId="1076"/>
          <ac:cxnSpMkLst>
            <pc:docMk/>
            <pc:sldMk cId="486477403" sldId="1447"/>
            <ac:cxnSpMk id="64" creationId="{87BCC540-E046-4BCA-BB4C-6BA628FC1CD1}"/>
          </ac:cxnSpMkLst>
        </pc:cxnChg>
        <pc:cxnChg chg="add mod">
          <ac:chgData name="Hamlet Markarian" userId="4926d2b407f31d77" providerId="LiveId" clId="{EEEC791B-24D3-4C70-B5BC-6F44A4C0C734}" dt="2020-04-09T23:33:40.966" v="3309" actId="1076"/>
          <ac:cxnSpMkLst>
            <pc:docMk/>
            <pc:sldMk cId="486477403" sldId="1447"/>
            <ac:cxnSpMk id="69" creationId="{6EF4FDFA-C4BD-4185-B8AD-924F78660745}"/>
          </ac:cxnSpMkLst>
        </pc:cxnChg>
        <pc:cxnChg chg="add mod">
          <ac:chgData name="Hamlet Markarian" userId="4926d2b407f31d77" providerId="LiveId" clId="{EEEC791B-24D3-4C70-B5BC-6F44A4C0C734}" dt="2020-04-09T23:33:40.966" v="3309" actId="1076"/>
          <ac:cxnSpMkLst>
            <pc:docMk/>
            <pc:sldMk cId="486477403" sldId="1447"/>
            <ac:cxnSpMk id="76" creationId="{C2599569-1C11-47BE-9568-76C9428CF3DF}"/>
          </ac:cxnSpMkLst>
        </pc:cxnChg>
      </pc:sldChg>
      <pc:sldChg chg="addSp delSp modSp add del">
        <pc:chgData name="Hamlet Markarian" userId="4926d2b407f31d77" providerId="LiveId" clId="{EEEC791B-24D3-4C70-B5BC-6F44A4C0C734}" dt="2020-04-09T22:19:26.188" v="2481" actId="2696"/>
        <pc:sldMkLst>
          <pc:docMk/>
          <pc:sldMk cId="1295272826" sldId="1448"/>
        </pc:sldMkLst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6" creationId="{4236C1DE-9484-44A7-AB46-D9309C08454F}"/>
          </ac:spMkLst>
        </pc:spChg>
        <pc:spChg chg="add del mod">
          <ac:chgData name="Hamlet Markarian" userId="4926d2b407f31d77" providerId="LiveId" clId="{EEEC791B-24D3-4C70-B5BC-6F44A4C0C734}" dt="2020-04-09T21:01:00.164" v="1727" actId="478"/>
          <ac:spMkLst>
            <pc:docMk/>
            <pc:sldMk cId="1295272826" sldId="1448"/>
            <ac:spMk id="9" creationId="{D9CB22D1-D8F6-4FB7-886D-96504C1D335B}"/>
          </ac:spMkLst>
        </pc:spChg>
        <pc:spChg chg="mod">
          <ac:chgData name="Hamlet Markarian" userId="4926d2b407f31d77" providerId="LiveId" clId="{EEEC791B-24D3-4C70-B5BC-6F44A4C0C734}" dt="2020-04-09T20:56:07.162" v="1675" actId="20577"/>
          <ac:spMkLst>
            <pc:docMk/>
            <pc:sldMk cId="1295272826" sldId="1448"/>
            <ac:spMk id="18" creationId="{175E7200-6738-4807-9933-95B8A89DCB86}"/>
          </ac:spMkLst>
        </pc:spChg>
        <pc:spChg chg="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19" creationId="{42101231-1855-46EE-A3D9-B84E75ACB56A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20" creationId="{A6C01E31-A6E5-44BD-BD71-4D85E68D751E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21" creationId="{7B93F637-848B-42C9-A111-6E826ED06BCD}"/>
          </ac:spMkLst>
        </pc:spChg>
        <pc:spChg chg="add">
          <ac:chgData name="Hamlet Markarian" userId="4926d2b407f31d77" providerId="LiveId" clId="{EEEC791B-24D3-4C70-B5BC-6F44A4C0C734}" dt="2020-04-09T20:56:45.440" v="1681"/>
          <ac:spMkLst>
            <pc:docMk/>
            <pc:sldMk cId="1295272826" sldId="1448"/>
            <ac:spMk id="23" creationId="{510FDDDD-D783-42B8-A113-47F5B2457734}"/>
          </ac:spMkLst>
        </pc:spChg>
        <pc:spChg chg="add mod">
          <ac:chgData name="Hamlet Markarian" userId="4926d2b407f31d77" providerId="LiveId" clId="{EEEC791B-24D3-4C70-B5BC-6F44A4C0C734}" dt="2020-04-09T21:03:24.663" v="1747" actId="20577"/>
          <ac:spMkLst>
            <pc:docMk/>
            <pc:sldMk cId="1295272826" sldId="1448"/>
            <ac:spMk id="24" creationId="{17ABB154-ADE1-4C63-BB7D-EBB20C4B0016}"/>
          </ac:spMkLst>
        </pc:spChg>
        <pc:spChg chg="add mod">
          <ac:chgData name="Hamlet Markarian" userId="4926d2b407f31d77" providerId="LiveId" clId="{EEEC791B-24D3-4C70-B5BC-6F44A4C0C734}" dt="2020-04-09T20:58:06.230" v="1688" actId="20577"/>
          <ac:spMkLst>
            <pc:docMk/>
            <pc:sldMk cId="1295272826" sldId="1448"/>
            <ac:spMk id="27" creationId="{994266BB-8AD5-4BA8-BE42-2CEB04FE83DD}"/>
          </ac:spMkLst>
        </pc:spChg>
        <pc:spChg chg="add mod">
          <ac:chgData name="Hamlet Markarian" userId="4926d2b407f31d77" providerId="LiveId" clId="{EEEC791B-24D3-4C70-B5BC-6F44A4C0C734}" dt="2020-04-09T20:58:44.420" v="1698" actId="1076"/>
          <ac:spMkLst>
            <pc:docMk/>
            <pc:sldMk cId="1295272826" sldId="1448"/>
            <ac:spMk id="28" creationId="{AF6EEFE6-9E7A-4CC8-8074-4F08DD4865D2}"/>
          </ac:spMkLst>
        </pc:spChg>
        <pc:spChg chg="add mod 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29" creationId="{5AD7BB8C-5080-45A6-923D-78D1A739F726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30" creationId="{A7CD6C90-C72C-401B-9949-8155F3E7EC51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31" creationId="{FE97DBA5-A447-44CC-B541-BF2D3D4FB7F6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32" creationId="{13C6328A-8048-40E7-BC67-D191525A50E9}"/>
          </ac:spMkLst>
        </pc:spChg>
        <pc:spChg chg="add 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33" creationId="{30B0D066-B3DA-4856-96D4-9CCF61314038}"/>
          </ac:spMkLst>
        </pc:spChg>
        <pc:spChg chg="add ord">
          <ac:chgData name="Hamlet Markarian" userId="4926d2b407f31d77" providerId="LiveId" clId="{EEEC791B-24D3-4C70-B5BC-6F44A4C0C734}" dt="2020-04-09T20:58:28.854" v="1695" actId="167"/>
          <ac:spMkLst>
            <pc:docMk/>
            <pc:sldMk cId="1295272826" sldId="1448"/>
            <ac:spMk id="34" creationId="{3DF45936-B6B7-428D-90F1-EF1E96B79984}"/>
          </ac:spMkLst>
        </pc:spChg>
        <pc:spChg chg="add mod">
          <ac:chgData name="Hamlet Markarian" userId="4926d2b407f31d77" providerId="LiveId" clId="{EEEC791B-24D3-4C70-B5BC-6F44A4C0C734}" dt="2020-04-09T21:01:29.499" v="1731" actId="1076"/>
          <ac:spMkLst>
            <pc:docMk/>
            <pc:sldMk cId="1295272826" sldId="1448"/>
            <ac:spMk id="35" creationId="{71F741F5-C074-49E6-81F7-83326916AC3C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38" creationId="{78E368F9-7185-456C-AE66-C47B8406C805}"/>
          </ac:spMkLst>
        </pc:spChg>
        <pc:spChg chg="del">
          <ac:chgData name="Hamlet Markarian" userId="4926d2b407f31d77" providerId="LiveId" clId="{EEEC791B-24D3-4C70-B5BC-6F44A4C0C734}" dt="2020-04-09T20:56:02.163" v="1667" actId="478"/>
          <ac:spMkLst>
            <pc:docMk/>
            <pc:sldMk cId="1295272826" sldId="1448"/>
            <ac:spMk id="41" creationId="{B2E29553-37DE-4392-820B-6A8BFAB6564D}"/>
          </ac:spMkLst>
        </pc:spChg>
        <pc:spChg chg="add mod">
          <ac:chgData name="Hamlet Markarian" userId="4926d2b407f31d77" providerId="LiveId" clId="{EEEC791B-24D3-4C70-B5BC-6F44A4C0C734}" dt="2020-04-09T21:05:14.202" v="1760" actId="14100"/>
          <ac:spMkLst>
            <pc:docMk/>
            <pc:sldMk cId="1295272826" sldId="1448"/>
            <ac:spMk id="47" creationId="{089D3DC3-6DA1-4389-A93D-4E32816A1D56}"/>
          </ac:spMkLst>
        </pc:spChg>
        <pc:spChg chg="del">
          <ac:chgData name="Hamlet Markarian" userId="4926d2b407f31d77" providerId="LiveId" clId="{EEEC791B-24D3-4C70-B5BC-6F44A4C0C734}" dt="2020-04-09T20:56:10.364" v="1676" actId="478"/>
          <ac:spMkLst>
            <pc:docMk/>
            <pc:sldMk cId="1295272826" sldId="1448"/>
            <ac:spMk id="48" creationId="{1A4CF2E7-098C-4CB4-A06B-FD5F9046B208}"/>
          </ac:spMkLst>
        </pc:spChg>
        <pc:spChg chg="add mod">
          <ac:chgData name="Hamlet Markarian" userId="4926d2b407f31d77" providerId="LiveId" clId="{EEEC791B-24D3-4C70-B5BC-6F44A4C0C734}" dt="2020-04-09T21:05:21.457" v="1764" actId="14100"/>
          <ac:spMkLst>
            <pc:docMk/>
            <pc:sldMk cId="1295272826" sldId="1448"/>
            <ac:spMk id="50" creationId="{FE664DCC-637F-4347-B801-7C8CBE4468AB}"/>
          </ac:spMkLst>
        </pc:spChg>
        <pc:spChg chg="mod">
          <ac:chgData name="Hamlet Markarian" userId="4926d2b407f31d77" providerId="LiveId" clId="{EEEC791B-24D3-4C70-B5BC-6F44A4C0C734}" dt="2020-04-09T20:56:18.878" v="1680" actId="1076"/>
          <ac:spMkLst>
            <pc:docMk/>
            <pc:sldMk cId="1295272826" sldId="1448"/>
            <ac:spMk id="51" creationId="{DD415939-E10A-4723-8B70-1963D8ADB8B2}"/>
          </ac:spMkLst>
        </pc:spChg>
        <pc:spChg chg="mod">
          <ac:chgData name="Hamlet Markarian" userId="4926d2b407f31d77" providerId="LiveId" clId="{EEEC791B-24D3-4C70-B5BC-6F44A4C0C734}" dt="2020-04-09T20:56:18.878" v="1680" actId="1076"/>
          <ac:spMkLst>
            <pc:docMk/>
            <pc:sldMk cId="1295272826" sldId="1448"/>
            <ac:spMk id="52" creationId="{D66B2B15-51EF-4F77-BE50-C26C38995039}"/>
          </ac:spMkLst>
        </pc:spChg>
        <pc:spChg chg="del">
          <ac:chgData name="Hamlet Markarian" userId="4926d2b407f31d77" providerId="LiveId" clId="{EEEC791B-24D3-4C70-B5BC-6F44A4C0C734}" dt="2020-04-09T20:56:12.787" v="1677" actId="478"/>
          <ac:spMkLst>
            <pc:docMk/>
            <pc:sldMk cId="1295272826" sldId="1448"/>
            <ac:spMk id="53" creationId="{89390F02-4D2B-4F3E-95F2-86585A3D1BB5}"/>
          </ac:spMkLst>
        </pc:spChg>
        <pc:spChg chg="add del mod">
          <ac:chgData name="Hamlet Markarian" userId="4926d2b407f31d77" providerId="LiveId" clId="{EEEC791B-24D3-4C70-B5BC-6F44A4C0C734}" dt="2020-04-09T21:05:46.531" v="1778" actId="478"/>
          <ac:spMkLst>
            <pc:docMk/>
            <pc:sldMk cId="1295272826" sldId="1448"/>
            <ac:spMk id="54" creationId="{9FFA2846-F560-41E9-B1E7-018B85500C0A}"/>
          </ac:spMkLst>
        </pc:spChg>
        <pc:spChg chg="add del mod">
          <ac:chgData name="Hamlet Markarian" userId="4926d2b407f31d77" providerId="LiveId" clId="{EEEC791B-24D3-4C70-B5BC-6F44A4C0C734}" dt="2020-04-09T21:05:46.531" v="1778" actId="478"/>
          <ac:spMkLst>
            <pc:docMk/>
            <pc:sldMk cId="1295272826" sldId="1448"/>
            <ac:spMk id="55" creationId="{BB9564EE-18FE-4586-BF6D-C4AA2AA15811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6" creationId="{DFC4E477-3A35-4768-A2A0-D9BA788274C8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7" creationId="{D8B96A00-D183-471D-8D66-61134C34BC97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8" creationId="{4034F4D2-4BD6-4003-BD4D-55AD0CA7E613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59" creationId="{2D4857A4-759A-4F25-A6CE-929E4D2C38DE}"/>
          </ac:spMkLst>
        </pc:spChg>
        <pc:spChg chg="add mod">
          <ac:chgData name="Hamlet Markarian" userId="4926d2b407f31d77" providerId="LiveId" clId="{EEEC791B-24D3-4C70-B5BC-6F44A4C0C734}" dt="2020-04-09T21:07:30.021" v="1805" actId="465"/>
          <ac:spMkLst>
            <pc:docMk/>
            <pc:sldMk cId="1295272826" sldId="1448"/>
            <ac:spMk id="60" creationId="{67FFFD85-34AA-47EC-803B-FB18FE6028EB}"/>
          </ac:spMkLst>
        </pc:spChg>
        <pc:picChg chg="add mod">
          <ac:chgData name="Hamlet Markarian" userId="4926d2b407f31d77" providerId="LiveId" clId="{EEEC791B-24D3-4C70-B5BC-6F44A4C0C734}" dt="2020-04-09T21:01:09.875" v="1728" actId="207"/>
          <ac:picMkLst>
            <pc:docMk/>
            <pc:sldMk cId="1295272826" sldId="1448"/>
            <ac:picMk id="26" creationId="{1B8213DF-A67B-4978-94CF-A39E1FACC4FD}"/>
          </ac:picMkLst>
        </pc:picChg>
        <pc:picChg chg="del">
          <ac:chgData name="Hamlet Markarian" userId="4926d2b407f31d77" providerId="LiveId" clId="{EEEC791B-24D3-4C70-B5BC-6F44A4C0C734}" dt="2020-04-09T20:56:02.163" v="1667" actId="478"/>
          <ac:picMkLst>
            <pc:docMk/>
            <pc:sldMk cId="1295272826" sldId="1448"/>
            <ac:picMk id="44" creationId="{1D669D28-1271-409D-B36C-B394909F5F0C}"/>
          </ac:picMkLst>
        </pc:picChg>
        <pc:picChg chg="add mod ord">
          <ac:chgData name="Hamlet Markarian" userId="4926d2b407f31d77" providerId="LiveId" clId="{EEEC791B-24D3-4C70-B5BC-6F44A4C0C734}" dt="2020-04-09T21:08:17.522" v="1809" actId="166"/>
          <ac:picMkLst>
            <pc:docMk/>
            <pc:sldMk cId="1295272826" sldId="1448"/>
            <ac:picMk id="46" creationId="{8BE9A687-6FA9-4372-8A60-5A453BDDEC18}"/>
          </ac:picMkLst>
        </pc:picChg>
        <pc:cxnChg chg="del">
          <ac:chgData name="Hamlet Markarian" userId="4926d2b407f31d77" providerId="LiveId" clId="{EEEC791B-24D3-4C70-B5BC-6F44A4C0C734}" dt="2020-04-09T20:56:03.617" v="1668" actId="478"/>
          <ac:cxnSpMkLst>
            <pc:docMk/>
            <pc:sldMk cId="1295272826" sldId="1448"/>
            <ac:cxnSpMk id="4" creationId="{FA3255B5-1133-4272-8888-35A3FE770B0A}"/>
          </ac:cxnSpMkLst>
        </pc:cxnChg>
        <pc:cxnChg chg="add mod">
          <ac:chgData name="Hamlet Markarian" userId="4926d2b407f31d77" providerId="LiveId" clId="{EEEC791B-24D3-4C70-B5BC-6F44A4C0C734}" dt="2020-04-09T21:01:29.499" v="1731" actId="1076"/>
          <ac:cxnSpMkLst>
            <pc:docMk/>
            <pc:sldMk cId="1295272826" sldId="1448"/>
            <ac:cxnSpMk id="5" creationId="{D0B9167A-B983-47DB-B72D-3501979EF381}"/>
          </ac:cxnSpMkLst>
        </pc:cxnChg>
        <pc:cxnChg chg="add del mod">
          <ac:chgData name="Hamlet Markarian" userId="4926d2b407f31d77" providerId="LiveId" clId="{EEEC791B-24D3-4C70-B5BC-6F44A4C0C734}" dt="2020-04-09T21:01:59.724" v="1734" actId="11529"/>
          <ac:cxnSpMkLst>
            <pc:docMk/>
            <pc:sldMk cId="1295272826" sldId="1448"/>
            <ac:cxnSpMk id="15" creationId="{02396FFA-B662-4713-885F-C01906C75195}"/>
          </ac:cxnSpMkLst>
        </pc:cxnChg>
        <pc:cxnChg chg="del mod">
          <ac:chgData name="Hamlet Markarian" userId="4926d2b407f31d77" providerId="LiveId" clId="{EEEC791B-24D3-4C70-B5BC-6F44A4C0C734}" dt="2020-04-09T20:56:02.163" v="1667" actId="478"/>
          <ac:cxnSpMkLst>
            <pc:docMk/>
            <pc:sldMk cId="1295272826" sldId="1448"/>
            <ac:cxnSpMk id="25" creationId="{120A6E07-D4D9-41BC-B636-057C538E6219}"/>
          </ac:cxnSpMkLst>
        </pc:cxnChg>
        <pc:cxnChg chg="add mod">
          <ac:chgData name="Hamlet Markarian" userId="4926d2b407f31d77" providerId="LiveId" clId="{EEEC791B-24D3-4C70-B5BC-6F44A4C0C734}" dt="2020-04-09T21:01:35.788" v="1732" actId="14100"/>
          <ac:cxnSpMkLst>
            <pc:docMk/>
            <pc:sldMk cId="1295272826" sldId="1448"/>
            <ac:cxnSpMk id="36" creationId="{72FB9740-08C6-4CE3-A74F-FD8B5385A464}"/>
          </ac:cxnSpMkLst>
        </pc:cxnChg>
        <pc:cxnChg chg="add mod">
          <ac:chgData name="Hamlet Markarian" userId="4926d2b407f31d77" providerId="LiveId" clId="{EEEC791B-24D3-4C70-B5BC-6F44A4C0C734}" dt="2020-04-09T21:02:19.926" v="1740" actId="692"/>
          <ac:cxnSpMkLst>
            <pc:docMk/>
            <pc:sldMk cId="1295272826" sldId="1448"/>
            <ac:cxnSpMk id="37" creationId="{DF518B9E-148E-4A07-B4E6-149B7BEE613E}"/>
          </ac:cxnSpMkLst>
        </pc:cxnChg>
        <pc:cxnChg chg="del mod">
          <ac:chgData name="Hamlet Markarian" userId="4926d2b407f31d77" providerId="LiveId" clId="{EEEC791B-24D3-4C70-B5BC-6F44A4C0C734}" dt="2020-04-09T20:56:02.163" v="1667" actId="478"/>
          <ac:cxnSpMkLst>
            <pc:docMk/>
            <pc:sldMk cId="1295272826" sldId="1448"/>
            <ac:cxnSpMk id="39" creationId="{F4329205-A0BB-4317-8B51-71F4172E0A86}"/>
          </ac:cxnSpMkLst>
        </pc:cxnChg>
        <pc:cxnChg chg="del mod">
          <ac:chgData name="Hamlet Markarian" userId="4926d2b407f31d77" providerId="LiveId" clId="{EEEC791B-24D3-4C70-B5BC-6F44A4C0C734}" dt="2020-04-09T20:56:10.364" v="1676" actId="478"/>
          <ac:cxnSpMkLst>
            <pc:docMk/>
            <pc:sldMk cId="1295272826" sldId="1448"/>
            <ac:cxnSpMk id="49" creationId="{82788146-84F7-48E9-A03A-35E9A4ECFAF1}"/>
          </ac:cxnSpMkLst>
        </pc:cxnChg>
        <pc:cxnChg chg="add mod">
          <ac:chgData name="Hamlet Markarian" userId="4926d2b407f31d77" providerId="LiveId" clId="{EEEC791B-24D3-4C70-B5BC-6F44A4C0C734}" dt="2020-04-09T21:08:10.221" v="1808" actId="14100"/>
          <ac:cxnSpMkLst>
            <pc:docMk/>
            <pc:sldMk cId="1295272826" sldId="1448"/>
            <ac:cxnSpMk id="61" creationId="{8A56A466-AD41-4B81-B382-45E22BDA4C21}"/>
          </ac:cxnSpMkLst>
        </pc:cxnChg>
      </pc:sldChg>
      <pc:sldChg chg="addSp modSp add">
        <pc:chgData name="Hamlet Markarian" userId="4926d2b407f31d77" providerId="LiveId" clId="{EEEC791B-24D3-4C70-B5BC-6F44A4C0C734}" dt="2020-04-09T21:09:27.620" v="1820" actId="1076"/>
        <pc:sldMkLst>
          <pc:docMk/>
          <pc:sldMk cId="2516163081" sldId="1449"/>
        </pc:sldMkLst>
        <pc:spChg chg="add mod">
          <ac:chgData name="Hamlet Markarian" userId="4926d2b407f31d77" providerId="LiveId" clId="{EEEC791B-24D3-4C70-B5BC-6F44A4C0C734}" dt="2020-04-09T21:09:27.620" v="1820" actId="1076"/>
          <ac:spMkLst>
            <pc:docMk/>
            <pc:sldMk cId="2516163081" sldId="1449"/>
            <ac:spMk id="31" creationId="{490F224D-4F2F-4DC9-BE4F-C184D5AFC6EF}"/>
          </ac:spMkLst>
        </pc:spChg>
        <pc:spChg chg="mod">
          <ac:chgData name="Hamlet Markarian" userId="4926d2b407f31d77" providerId="LiveId" clId="{EEEC791B-24D3-4C70-B5BC-6F44A4C0C734}" dt="2020-04-09T21:08:53.903" v="1813" actId="14100"/>
          <ac:spMkLst>
            <pc:docMk/>
            <pc:sldMk cId="2516163081" sldId="1449"/>
            <ac:spMk id="47" creationId="{089D3DC3-6DA1-4389-A93D-4E32816A1D56}"/>
          </ac:spMkLst>
        </pc:spChg>
      </pc:sldChg>
      <pc:sldChg chg="addSp delSp modSp add">
        <pc:chgData name="Hamlet Markarian" userId="4926d2b407f31d77" providerId="LiveId" clId="{EEEC791B-24D3-4C70-B5BC-6F44A4C0C734}" dt="2020-04-09T21:40:49.260" v="2262" actId="1037"/>
        <pc:sldMkLst>
          <pc:docMk/>
          <pc:sldMk cId="3076855396" sldId="1450"/>
        </pc:sldMkLst>
        <pc:spChg chg="mod">
          <ac:chgData name="Hamlet Markarian" userId="4926d2b407f31d77" providerId="LiveId" clId="{EEEC791B-24D3-4C70-B5BC-6F44A4C0C734}" dt="2020-04-09T21:09:47.828" v="1825"/>
          <ac:spMkLst>
            <pc:docMk/>
            <pc:sldMk cId="3076855396" sldId="1450"/>
            <ac:spMk id="18" creationId="{175E7200-6738-4807-9933-95B8A89DCB86}"/>
          </ac:spMkLst>
        </pc:spChg>
        <pc:spChg chg="mod">
          <ac:chgData name="Hamlet Markarian" userId="4926d2b407f31d77" providerId="LiveId" clId="{EEEC791B-24D3-4C70-B5BC-6F44A4C0C734}" dt="2020-04-09T21:18:13.715" v="1940" actId="1076"/>
          <ac:spMkLst>
            <pc:docMk/>
            <pc:sldMk cId="3076855396" sldId="1450"/>
            <ac:spMk id="19" creationId="{42101231-1855-46EE-A3D9-B84E75ACB56A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3" creationId="{510FDDDD-D783-42B8-A113-47F5B2457734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4" creationId="{17ABB154-ADE1-4C63-BB7D-EBB20C4B0016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7" creationId="{994266BB-8AD5-4BA8-BE42-2CEB04FE83DD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8" creationId="{AF6EEFE6-9E7A-4CC8-8074-4F08DD4865D2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29" creationId="{5AD7BB8C-5080-45A6-923D-78D1A739F726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1" creationId="{490F224D-4F2F-4DC9-BE4F-C184D5AFC6EF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3" creationId="{30B0D066-B3DA-4856-96D4-9CCF61314038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4" creationId="{3DF45936-B6B7-428D-90F1-EF1E96B79984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5" creationId="{71F741F5-C074-49E6-81F7-83326916AC3C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38" creationId="{78E368F9-7185-456C-AE66-C47B8406C805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45" creationId="{6B3B4689-9A24-4A16-BC93-C59B19337889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47" creationId="{089D3DC3-6DA1-4389-A93D-4E32816A1D56}"/>
          </ac:spMkLst>
        </pc:spChg>
        <pc:spChg chg="del mod topLvl">
          <ac:chgData name="Hamlet Markarian" userId="4926d2b407f31d77" providerId="LiveId" clId="{EEEC791B-24D3-4C70-B5BC-6F44A4C0C734}" dt="2020-04-09T21:12:27.147" v="1828" actId="478"/>
          <ac:spMkLst>
            <pc:docMk/>
            <pc:sldMk cId="3076855396" sldId="1450"/>
            <ac:spMk id="48" creationId="{D40C1FA6-E9C2-4974-92F1-178987FDEA98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0" creationId="{FE664DCC-637F-4347-B801-7C8CBE4468AB}"/>
          </ac:spMkLst>
        </pc:spChg>
        <pc:spChg chg="del">
          <ac:chgData name="Hamlet Markarian" userId="4926d2b407f31d77" providerId="LiveId" clId="{EEEC791B-24D3-4C70-B5BC-6F44A4C0C734}" dt="2020-04-09T21:09:39.721" v="1824" actId="478"/>
          <ac:spMkLst>
            <pc:docMk/>
            <pc:sldMk cId="3076855396" sldId="1450"/>
            <ac:spMk id="51" creationId="{DD415939-E10A-4723-8B70-1963D8ADB8B2}"/>
          </ac:spMkLst>
        </pc:spChg>
        <pc:spChg chg="del">
          <ac:chgData name="Hamlet Markarian" userId="4926d2b407f31d77" providerId="LiveId" clId="{EEEC791B-24D3-4C70-B5BC-6F44A4C0C734}" dt="2020-04-09T21:09:38.985" v="1823" actId="478"/>
          <ac:spMkLst>
            <pc:docMk/>
            <pc:sldMk cId="3076855396" sldId="1450"/>
            <ac:spMk id="52" creationId="{D66B2B15-51EF-4F77-BE50-C26C38995039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53" creationId="{38C47829-66D2-4718-87C4-D4235C021B57}"/>
          </ac:spMkLst>
        </pc:spChg>
        <pc:spChg chg="del mod topLvl">
          <ac:chgData name="Hamlet Markarian" userId="4926d2b407f31d77" providerId="LiveId" clId="{EEEC791B-24D3-4C70-B5BC-6F44A4C0C734}" dt="2020-04-09T21:16:27.891" v="1929" actId="478"/>
          <ac:spMkLst>
            <pc:docMk/>
            <pc:sldMk cId="3076855396" sldId="1450"/>
            <ac:spMk id="54" creationId="{F5050726-F12B-4733-9812-EC1144564F63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6" creationId="{DFC4E477-3A35-4768-A2A0-D9BA788274C8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7" creationId="{D8B96A00-D183-471D-8D66-61134C34BC97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8" creationId="{4034F4D2-4BD6-4003-BD4D-55AD0CA7E613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59" creationId="{2D4857A4-759A-4F25-A6CE-929E4D2C38DE}"/>
          </ac:spMkLst>
        </pc:spChg>
        <pc:spChg chg="del">
          <ac:chgData name="Hamlet Markarian" userId="4926d2b407f31d77" providerId="LiveId" clId="{EEEC791B-24D3-4C70-B5BC-6F44A4C0C734}" dt="2020-04-09T21:09:37.812" v="1822" actId="478"/>
          <ac:spMkLst>
            <pc:docMk/>
            <pc:sldMk cId="3076855396" sldId="1450"/>
            <ac:spMk id="60" creationId="{67FFFD85-34AA-47EC-803B-FB18FE6028EB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62" creationId="{8D1997E8-125A-4EB7-B128-2E26BCBEF74B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68" creationId="{3F4D0A26-9CD4-46E1-8F87-B7CD89E5F9A1}"/>
          </ac:spMkLst>
        </pc:spChg>
        <pc:spChg chg="mod topLvl">
          <ac:chgData name="Hamlet Markarian" userId="4926d2b407f31d77" providerId="LiveId" clId="{EEEC791B-24D3-4C70-B5BC-6F44A4C0C734}" dt="2020-04-09T21:22:50.878" v="1982" actId="207"/>
          <ac:spMkLst>
            <pc:docMk/>
            <pc:sldMk cId="3076855396" sldId="1450"/>
            <ac:spMk id="75" creationId="{C216AE0A-B2BD-4410-9AA5-20E17134AF55}"/>
          </ac:spMkLst>
        </pc:spChg>
        <pc:spChg chg="del mod topLvl">
          <ac:chgData name="Hamlet Markarian" userId="4926d2b407f31d77" providerId="LiveId" clId="{EEEC791B-24D3-4C70-B5BC-6F44A4C0C734}" dt="2020-04-09T21:12:39.660" v="1829" actId="478"/>
          <ac:spMkLst>
            <pc:docMk/>
            <pc:sldMk cId="3076855396" sldId="1450"/>
            <ac:spMk id="76" creationId="{B914629F-ABFF-4B5A-943F-11E1394D1EEF}"/>
          </ac:spMkLst>
        </pc:spChg>
        <pc:spChg chg="mod topLvl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78" creationId="{203CAF5B-BC45-406E-B3C4-2CF71E225191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2" creationId="{A69252CE-4E20-46DE-8ED3-013487E0881F}"/>
          </ac:spMkLst>
        </pc:spChg>
        <pc:spChg chg="add del">
          <ac:chgData name="Hamlet Markarian" userId="4926d2b407f31d77" providerId="LiveId" clId="{EEEC791B-24D3-4C70-B5BC-6F44A4C0C734}" dt="2020-04-09T21:13:44.171" v="1893" actId="478"/>
          <ac:spMkLst>
            <pc:docMk/>
            <pc:sldMk cId="3076855396" sldId="1450"/>
            <ac:spMk id="83" creationId="{97B326DF-40E1-469F-BF89-62098FE8BAC3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4" creationId="{B3AFE6FA-685F-4D06-8B6B-9E6AFED1B572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5" creationId="{6BE4D966-6E73-49E7-A0B5-72D04D257F1F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6" creationId="{4532CB8A-A3CB-4FE3-A311-8FF78043244A}"/>
          </ac:spMkLst>
        </pc:spChg>
        <pc:spChg chg="add del">
          <ac:chgData name="Hamlet Markarian" userId="4926d2b407f31d77" providerId="LiveId" clId="{EEEC791B-24D3-4C70-B5BC-6F44A4C0C734}" dt="2020-04-09T21:13:44.171" v="1893" actId="478"/>
          <ac:spMkLst>
            <pc:docMk/>
            <pc:sldMk cId="3076855396" sldId="1450"/>
            <ac:spMk id="87" creationId="{F4E62EC6-8551-4EF4-A125-3122FEA93222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8" creationId="{16901BAA-7E83-4A03-83FA-337E43EFDFFD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89" creationId="{8E7D4F01-250F-4F6E-838C-48A2524636E4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90" creationId="{91184D0E-0083-40D8-B4BE-5669D7D0293A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91" creationId="{7F0D73EB-5BEF-4672-9DCC-003542E475CB}"/>
          </ac:spMkLst>
        </pc:spChg>
        <pc:spChg chg="add mod">
          <ac:chgData name="Hamlet Markarian" userId="4926d2b407f31d77" providerId="LiveId" clId="{EEEC791B-24D3-4C70-B5BC-6F44A4C0C734}" dt="2020-04-09T21:21:50.300" v="1967" actId="1035"/>
          <ac:spMkLst>
            <pc:docMk/>
            <pc:sldMk cId="3076855396" sldId="1450"/>
            <ac:spMk id="92" creationId="{5BB240EC-C4DB-4774-A62C-64ABB3B72F54}"/>
          </ac:spMkLst>
        </pc:spChg>
        <pc:spChg chg="add mod">
          <ac:chgData name="Hamlet Markarian" userId="4926d2b407f31d77" providerId="LiveId" clId="{EEEC791B-24D3-4C70-B5BC-6F44A4C0C734}" dt="2020-04-09T21:40:49.260" v="2262" actId="1037"/>
          <ac:spMkLst>
            <pc:docMk/>
            <pc:sldMk cId="3076855396" sldId="1450"/>
            <ac:spMk id="93" creationId="{0900508C-0409-416F-980E-70A0A8D51AD8}"/>
          </ac:spMkLst>
        </pc:s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44" creationId="{749F9C22-5BF4-432F-9DC1-7D515A929E61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49" creationId="{876B24CB-1FDA-4AD5-ABF3-27E2805FCD9C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55" creationId="{13154252-BDC5-423A-A769-662120DB794F}"/>
          </ac:grpSpMkLst>
        </pc:grpChg>
        <pc:grpChg chg="mod topLvl">
          <ac:chgData name="Hamlet Markarian" userId="4926d2b407f31d77" providerId="LiveId" clId="{EEEC791B-24D3-4C70-B5BC-6F44A4C0C734}" dt="2020-04-09T21:21:50.300" v="1967" actId="1035"/>
          <ac:grpSpMkLst>
            <pc:docMk/>
            <pc:sldMk cId="3076855396" sldId="1450"/>
            <ac:grpSpMk id="63" creationId="{030AA55E-E3CF-4CCA-91B8-2C8F18E36CD8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67" creationId="{3BD21EE7-DA68-4558-9880-AE39E024E82D}"/>
          </ac:grpSpMkLst>
        </pc:grpChg>
        <pc:grpChg chg="mod topLvl">
          <ac:chgData name="Hamlet Markarian" userId="4926d2b407f31d77" providerId="LiveId" clId="{EEEC791B-24D3-4C70-B5BC-6F44A4C0C734}" dt="2020-04-09T21:21:50.300" v="1967" actId="1035"/>
          <ac:grpSpMkLst>
            <pc:docMk/>
            <pc:sldMk cId="3076855396" sldId="1450"/>
            <ac:grpSpMk id="69" creationId="{336796E3-D9BB-4163-94F6-64B4DB9A864D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74" creationId="{95D4B49C-3A78-48D0-B5AE-CD0A6DF7CEB8}"/>
          </ac:grpSpMkLst>
        </pc:grpChg>
        <pc:grpChg chg="add del">
          <ac:chgData name="Hamlet Markarian" userId="4926d2b407f31d77" providerId="LiveId" clId="{EEEC791B-24D3-4C70-B5BC-6F44A4C0C734}" dt="2020-04-09T21:12:24.333" v="1827" actId="165"/>
          <ac:grpSpMkLst>
            <pc:docMk/>
            <pc:sldMk cId="3076855396" sldId="1450"/>
            <ac:grpSpMk id="77" creationId="{7EC66A41-1B20-4087-B692-47C8A381E331}"/>
          </ac:grpSpMkLst>
        </pc:grpChg>
        <pc:grpChg chg="del mod topLvl">
          <ac:chgData name="Hamlet Markarian" userId="4926d2b407f31d77" providerId="LiveId" clId="{EEEC791B-24D3-4C70-B5BC-6F44A4C0C734}" dt="2020-04-09T21:15:49.779" v="1922" actId="478"/>
          <ac:grpSpMkLst>
            <pc:docMk/>
            <pc:sldMk cId="3076855396" sldId="1450"/>
            <ac:grpSpMk id="79" creationId="{731C3E0F-3062-415D-B78F-223F030E089A}"/>
          </ac:grpSpMkLst>
        </pc:grpChg>
        <pc:picChg chg="del">
          <ac:chgData name="Hamlet Markarian" userId="4926d2b407f31d77" providerId="LiveId" clId="{EEEC791B-24D3-4C70-B5BC-6F44A4C0C734}" dt="2020-04-09T21:09:37.812" v="1822" actId="478"/>
          <ac:picMkLst>
            <pc:docMk/>
            <pc:sldMk cId="3076855396" sldId="1450"/>
            <ac:picMk id="26" creationId="{1B8213DF-A67B-4978-94CF-A39E1FACC4FD}"/>
          </ac:picMkLst>
        </pc:picChg>
        <pc:picChg chg="del">
          <ac:chgData name="Hamlet Markarian" userId="4926d2b407f31d77" providerId="LiveId" clId="{EEEC791B-24D3-4C70-B5BC-6F44A4C0C734}" dt="2020-04-09T21:09:37.812" v="1822" actId="478"/>
          <ac:picMkLst>
            <pc:docMk/>
            <pc:sldMk cId="3076855396" sldId="1450"/>
            <ac:picMk id="46" creationId="{8BE9A687-6FA9-4372-8A60-5A453BDDEC18}"/>
          </ac:picMkLst>
        </pc:picChg>
        <pc:cxnChg chg="del mod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5" creationId="{D0B9167A-B983-47DB-B72D-3501979EF381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32" creationId="{76FCFEA2-AB25-4C29-9A1C-F1AE557602F7}"/>
          </ac:cxnSpMkLst>
        </pc:cxnChg>
        <pc:cxnChg chg="del mod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36" creationId="{72FB9740-08C6-4CE3-A74F-FD8B5385A464}"/>
          </ac:cxnSpMkLst>
        </pc:cxnChg>
        <pc:cxnChg chg="del mod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37" creationId="{DF518B9E-148E-4A07-B4E6-149B7BEE613E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39" creationId="{532AEFA1-4DD0-4C5C-A8DA-77FB4C6C05A2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0" creationId="{1300BB03-F85C-4DA4-BC05-65FC9455ACFD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1" creationId="{2A7BA1BC-2AC3-4C5B-8CDC-EF4657E137E5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2" creationId="{7894CE37-E5D2-4938-88B9-8DD6DFC394D5}"/>
          </ac:cxnSpMkLst>
        </pc:cxnChg>
        <pc:cxnChg chg="add mod">
          <ac:chgData name="Hamlet Markarian" userId="4926d2b407f31d77" providerId="LiveId" clId="{EEEC791B-24D3-4C70-B5BC-6F44A4C0C734}" dt="2020-04-09T21:21:50.300" v="1967" actId="1035"/>
          <ac:cxnSpMkLst>
            <pc:docMk/>
            <pc:sldMk cId="3076855396" sldId="1450"/>
            <ac:cxnSpMk id="43" creationId="{4C66C1FE-E34D-47AB-A8A0-75A83250AF9E}"/>
          </ac:cxnSpMkLst>
        </pc:cxnChg>
        <pc:cxnChg chg="del">
          <ac:chgData name="Hamlet Markarian" userId="4926d2b407f31d77" providerId="LiveId" clId="{EEEC791B-24D3-4C70-B5BC-6F44A4C0C734}" dt="2020-04-09T21:09:37.812" v="1822" actId="478"/>
          <ac:cxnSpMkLst>
            <pc:docMk/>
            <pc:sldMk cId="3076855396" sldId="1450"/>
            <ac:cxnSpMk id="61" creationId="{8A56A466-AD41-4B81-B382-45E22BDA4C21}"/>
          </ac:cxnSpMkLst>
        </pc:cxnChg>
      </pc:sldChg>
      <pc:sldChg chg="addSp delSp modSp add">
        <pc:chgData name="Hamlet Markarian" userId="4926d2b407f31d77" providerId="LiveId" clId="{EEEC791B-24D3-4C70-B5BC-6F44A4C0C734}" dt="2020-04-09T22:25:01.190" v="2514" actId="20577"/>
        <pc:sldMkLst>
          <pc:docMk/>
          <pc:sldMk cId="291225651" sldId="1451"/>
        </pc:sldMkLst>
        <pc:spChg chg="mod">
          <ac:chgData name="Hamlet Markarian" userId="4926d2b407f31d77" providerId="LiveId" clId="{EEEC791B-24D3-4C70-B5BC-6F44A4C0C734}" dt="2020-04-09T21:22:36.081" v="1979" actId="20577"/>
          <ac:spMkLst>
            <pc:docMk/>
            <pc:sldMk cId="291225651" sldId="1451"/>
            <ac:spMk id="16" creationId="{51A55428-D23F-4777-96FE-D91E0B26310D}"/>
          </ac:spMkLst>
        </pc:spChg>
        <pc:spChg chg="del">
          <ac:chgData name="Hamlet Markarian" userId="4926d2b407f31d77" providerId="LiveId" clId="{EEEC791B-24D3-4C70-B5BC-6F44A4C0C734}" dt="2020-04-09T21:22:39.204" v="1980" actId="478"/>
          <ac:spMkLst>
            <pc:docMk/>
            <pc:sldMk cId="291225651" sldId="1451"/>
            <ac:spMk id="18" creationId="{175E7200-6738-4807-9933-95B8A89DCB86}"/>
          </ac:spMkLst>
        </pc:spChg>
        <pc:spChg chg="mod ord">
          <ac:chgData name="Hamlet Markarian" userId="4926d2b407f31d77" providerId="LiveId" clId="{EEEC791B-24D3-4C70-B5BC-6F44A4C0C734}" dt="2020-04-09T21:26:18.718" v="2054" actId="167"/>
          <ac:spMkLst>
            <pc:docMk/>
            <pc:sldMk cId="291225651" sldId="1451"/>
            <ac:spMk id="19" creationId="{42101231-1855-46EE-A3D9-B84E75ACB56A}"/>
          </ac:spMkLst>
        </pc:spChg>
        <pc:spChg chg="add mod">
          <ac:chgData name="Hamlet Markarian" userId="4926d2b407f31d77" providerId="LiveId" clId="{EEEC791B-24D3-4C70-B5BC-6F44A4C0C734}" dt="2020-04-09T22:19:45.446" v="2490" actId="20577"/>
          <ac:spMkLst>
            <pc:docMk/>
            <pc:sldMk cId="291225651" sldId="1451"/>
            <ac:spMk id="38" creationId="{036F8C97-7B02-435B-AF0A-94C34C8F7A98}"/>
          </ac:spMkLst>
        </pc:spChg>
        <pc:spChg chg="add mod">
          <ac:chgData name="Hamlet Markarian" userId="4926d2b407f31d77" providerId="LiveId" clId="{EEEC791B-24D3-4C70-B5BC-6F44A4C0C734}" dt="2020-04-09T22:25:01.190" v="2514" actId="20577"/>
          <ac:spMkLst>
            <pc:docMk/>
            <pc:sldMk cId="291225651" sldId="1451"/>
            <ac:spMk id="44" creationId="{A66F03C6-6587-46FD-8A6F-9909825909C7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45" creationId="{6B3B4689-9A24-4A16-BC93-C59B19337889}"/>
          </ac:spMkLst>
        </pc:spChg>
        <pc:spChg chg="add mod ord">
          <ac:chgData name="Hamlet Markarian" userId="4926d2b407f31d77" providerId="LiveId" clId="{EEEC791B-24D3-4C70-B5BC-6F44A4C0C734}" dt="2020-04-09T22:19:49.287" v="2491" actId="14100"/>
          <ac:spMkLst>
            <pc:docMk/>
            <pc:sldMk cId="291225651" sldId="1451"/>
            <ac:spMk id="46" creationId="{DF38F3B8-A77E-4D10-862D-53FA237DB93E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53" creationId="{38C47829-66D2-4718-87C4-D4235C021B57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62" creationId="{8D1997E8-125A-4EB7-B128-2E26BCBEF74B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68" creationId="{3F4D0A26-9CD4-46E1-8F87-B7CD89E5F9A1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75" creationId="{C216AE0A-B2BD-4410-9AA5-20E17134AF55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78" creationId="{203CAF5B-BC45-406E-B3C4-2CF71E225191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2" creationId="{A69252CE-4E20-46DE-8ED3-013487E0881F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4" creationId="{B3AFE6FA-685F-4D06-8B6B-9E6AFED1B572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5" creationId="{6BE4D966-6E73-49E7-A0B5-72D04D257F1F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6" creationId="{4532CB8A-A3CB-4FE3-A311-8FF78043244A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8" creationId="{16901BAA-7E83-4A03-83FA-337E43EFDFFD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89" creationId="{8E7D4F01-250F-4F6E-838C-48A2524636E4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0" creationId="{91184D0E-0083-40D8-B4BE-5669D7D0293A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1" creationId="{7F0D73EB-5BEF-4672-9DCC-003542E475CB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2" creationId="{5BB240EC-C4DB-4774-A62C-64ABB3B72F54}"/>
          </ac:spMkLst>
        </pc:spChg>
        <pc:spChg chg="del">
          <ac:chgData name="Hamlet Markarian" userId="4926d2b407f31d77" providerId="LiveId" clId="{EEEC791B-24D3-4C70-B5BC-6F44A4C0C734}" dt="2020-04-09T21:22:57.380" v="1983" actId="478"/>
          <ac:spMkLst>
            <pc:docMk/>
            <pc:sldMk cId="291225651" sldId="1451"/>
            <ac:spMk id="93" creationId="{0900508C-0409-416F-980E-70A0A8D51AD8}"/>
          </ac:spMkLst>
        </pc:spChg>
        <pc:grpChg chg="del">
          <ac:chgData name="Hamlet Markarian" userId="4926d2b407f31d77" providerId="LiveId" clId="{EEEC791B-24D3-4C70-B5BC-6F44A4C0C734}" dt="2020-04-09T21:22:57.380" v="1983" actId="478"/>
          <ac:grpSpMkLst>
            <pc:docMk/>
            <pc:sldMk cId="291225651" sldId="1451"/>
            <ac:grpSpMk id="63" creationId="{030AA55E-E3CF-4CCA-91B8-2C8F18E36CD8}"/>
          </ac:grpSpMkLst>
        </pc:grpChg>
        <pc:grpChg chg="del">
          <ac:chgData name="Hamlet Markarian" userId="4926d2b407f31d77" providerId="LiveId" clId="{EEEC791B-24D3-4C70-B5BC-6F44A4C0C734}" dt="2020-04-09T21:22:57.380" v="1983" actId="478"/>
          <ac:grpSpMkLst>
            <pc:docMk/>
            <pc:sldMk cId="291225651" sldId="1451"/>
            <ac:grpSpMk id="69" creationId="{336796E3-D9BB-4163-94F6-64B4DB9A864D}"/>
          </ac:grpSpMkLst>
        </pc:grp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32" creationId="{76FCFEA2-AB25-4C29-9A1C-F1AE557602F7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39" creationId="{532AEFA1-4DD0-4C5C-A8DA-77FB4C6C05A2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0" creationId="{1300BB03-F85C-4DA4-BC05-65FC9455ACFD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1" creationId="{2A7BA1BC-2AC3-4C5B-8CDC-EF4657E137E5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2" creationId="{7894CE37-E5D2-4938-88B9-8DD6DFC394D5}"/>
          </ac:cxnSpMkLst>
        </pc:cxnChg>
        <pc:cxnChg chg="del">
          <ac:chgData name="Hamlet Markarian" userId="4926d2b407f31d77" providerId="LiveId" clId="{EEEC791B-24D3-4C70-B5BC-6F44A4C0C734}" dt="2020-04-09T21:22:57.380" v="1983" actId="478"/>
          <ac:cxnSpMkLst>
            <pc:docMk/>
            <pc:sldMk cId="291225651" sldId="1451"/>
            <ac:cxnSpMk id="43" creationId="{4C66C1FE-E34D-47AB-A8A0-75A83250AF9E}"/>
          </ac:cxnSpMkLst>
        </pc:cxnChg>
      </pc:sldChg>
      <pc:sldChg chg="addSp delSp modSp add">
        <pc:chgData name="Hamlet Markarian" userId="4926d2b407f31d77" providerId="LiveId" clId="{EEEC791B-24D3-4C70-B5BC-6F44A4C0C734}" dt="2020-04-09T21:40:28.621" v="2257" actId="207"/>
        <pc:sldMkLst>
          <pc:docMk/>
          <pc:sldMk cId="2450628075" sldId="1452"/>
        </pc:sldMkLst>
        <pc:spChg chg="mod">
          <ac:chgData name="Hamlet Markarian" userId="4926d2b407f31d77" providerId="LiveId" clId="{EEEC791B-24D3-4C70-B5BC-6F44A4C0C734}" dt="2020-04-09T21:33:01.864" v="2062"/>
          <ac:spMkLst>
            <pc:docMk/>
            <pc:sldMk cId="2450628075" sldId="1452"/>
            <ac:spMk id="16" creationId="{51A55428-D23F-4777-96FE-D91E0B26310D}"/>
          </ac:spMkLst>
        </pc:spChg>
        <pc:spChg chg="del">
          <ac:chgData name="Hamlet Markarian" userId="4926d2b407f31d77" providerId="LiveId" clId="{EEEC791B-24D3-4C70-B5BC-6F44A4C0C734}" dt="2020-04-09T21:32:32.939" v="2060" actId="478"/>
          <ac:spMkLst>
            <pc:docMk/>
            <pc:sldMk cId="2450628075" sldId="1452"/>
            <ac:spMk id="38" creationId="{036F8C97-7B02-435B-AF0A-94C34C8F7A98}"/>
          </ac:spMkLst>
        </pc:spChg>
        <pc:spChg chg="del">
          <ac:chgData name="Hamlet Markarian" userId="4926d2b407f31d77" providerId="LiveId" clId="{EEEC791B-24D3-4C70-B5BC-6F44A4C0C734}" dt="2020-04-09T21:32:31.284" v="2059" actId="478"/>
          <ac:spMkLst>
            <pc:docMk/>
            <pc:sldMk cId="2450628075" sldId="1452"/>
            <ac:spMk id="44" creationId="{A66F03C6-6587-46FD-8A6F-9909825909C7}"/>
          </ac:spMkLst>
        </pc:spChg>
        <pc:spChg chg="del">
          <ac:chgData name="Hamlet Markarian" userId="4926d2b407f31d77" providerId="LiveId" clId="{EEEC791B-24D3-4C70-B5BC-6F44A4C0C734}" dt="2020-04-09T21:32:32.939" v="2060" actId="478"/>
          <ac:spMkLst>
            <pc:docMk/>
            <pc:sldMk cId="2450628075" sldId="1452"/>
            <ac:spMk id="46" creationId="{DF38F3B8-A77E-4D10-862D-53FA237DB93E}"/>
          </ac:spMkLst>
        </pc:spChg>
        <pc:graphicFrameChg chg="add mod modGraphic">
          <ac:chgData name="Hamlet Markarian" userId="4926d2b407f31d77" providerId="LiveId" clId="{EEEC791B-24D3-4C70-B5BC-6F44A4C0C734}" dt="2020-04-09T21:40:28.621" v="2257" actId="207"/>
          <ac:graphicFrameMkLst>
            <pc:docMk/>
            <pc:sldMk cId="2450628075" sldId="1452"/>
            <ac:graphicFrameMk id="9" creationId="{ACF0C606-88BF-4774-8DD9-441098F95379}"/>
          </ac:graphicFrameMkLst>
        </pc:graphicFrameChg>
      </pc:sldChg>
      <pc:sldChg chg="addSp delSp modSp add">
        <pc:chgData name="Hamlet Markarian" userId="4926d2b407f31d77" providerId="LiveId" clId="{EEEC791B-24D3-4C70-B5BC-6F44A4C0C734}" dt="2020-04-09T23:15:45.761" v="3031" actId="1076"/>
        <pc:sldMkLst>
          <pc:docMk/>
          <pc:sldMk cId="2843591133" sldId="1453"/>
        </pc:sldMkLst>
        <pc:spChg chg="add mod ord">
          <ac:chgData name="Hamlet Markarian" userId="4926d2b407f31d77" providerId="LiveId" clId="{EEEC791B-24D3-4C70-B5BC-6F44A4C0C734}" dt="2020-04-09T23:15:45.761" v="3031" actId="1076"/>
          <ac:spMkLst>
            <pc:docMk/>
            <pc:sldMk cId="2843591133" sldId="1453"/>
            <ac:spMk id="6" creationId="{0B586102-E593-4862-8539-648A4A655F3B}"/>
          </ac:spMkLst>
        </pc:spChg>
        <pc:spChg chg="add mod">
          <ac:chgData name="Hamlet Markarian" userId="4926d2b407f31d77" providerId="LiveId" clId="{EEEC791B-24D3-4C70-B5BC-6F44A4C0C734}" dt="2020-04-09T22:29:59.496" v="2548" actId="14100"/>
          <ac:spMkLst>
            <pc:docMk/>
            <pc:sldMk cId="2843591133" sldId="1453"/>
            <ac:spMk id="7" creationId="{D6324E6C-BF06-4707-AA60-4D6E3E7E8278}"/>
          </ac:spMkLst>
        </pc:spChg>
        <pc:spChg chg="add del mod topLvl">
          <ac:chgData name="Hamlet Markarian" userId="4926d2b407f31d77" providerId="LiveId" clId="{EEEC791B-24D3-4C70-B5BC-6F44A4C0C734}" dt="2020-04-09T22:33:04.650" v="2574" actId="478"/>
          <ac:spMkLst>
            <pc:docMk/>
            <pc:sldMk cId="2843591133" sldId="1453"/>
            <ac:spMk id="13" creationId="{8CDE4625-6619-4935-9424-0BB919C34AC3}"/>
          </ac:spMkLst>
        </pc:spChg>
        <pc:spChg chg="mod">
          <ac:chgData name="Hamlet Markarian" userId="4926d2b407f31d77" providerId="LiveId" clId="{EEEC791B-24D3-4C70-B5BC-6F44A4C0C734}" dt="2020-04-09T22:43:34.925" v="2629" actId="6549"/>
          <ac:spMkLst>
            <pc:docMk/>
            <pc:sldMk cId="2843591133" sldId="1453"/>
            <ac:spMk id="16" creationId="{51A55428-D23F-4777-96FE-D91E0B26310D}"/>
          </ac:spMkLst>
        </pc:spChg>
        <pc:spChg chg="ord">
          <ac:chgData name="Hamlet Markarian" userId="4926d2b407f31d77" providerId="LiveId" clId="{EEEC791B-24D3-4C70-B5BC-6F44A4C0C734}" dt="2020-04-09T22:32:41.053" v="2569" actId="167"/>
          <ac:spMkLst>
            <pc:docMk/>
            <pc:sldMk cId="2843591133" sldId="1453"/>
            <ac:spMk id="19" creationId="{42101231-1855-46EE-A3D9-B84E75ACB56A}"/>
          </ac:spMkLst>
        </pc:spChg>
        <pc:grpChg chg="add del mod ord">
          <ac:chgData name="Hamlet Markarian" userId="4926d2b407f31d77" providerId="LiveId" clId="{EEEC791B-24D3-4C70-B5BC-6F44A4C0C734}" dt="2020-04-09T22:33:04.650" v="2574" actId="478"/>
          <ac:grpSpMkLst>
            <pc:docMk/>
            <pc:sldMk cId="2843591133" sldId="1453"/>
            <ac:grpSpMk id="5" creationId="{A9BAB17F-751D-459D-8CBF-A91B7E56113F}"/>
          </ac:grpSpMkLst>
        </pc:grpChg>
        <pc:graphicFrameChg chg="del">
          <ac:chgData name="Hamlet Markarian" userId="4926d2b407f31d77" providerId="LiveId" clId="{EEEC791B-24D3-4C70-B5BC-6F44A4C0C734}" dt="2020-04-09T22:22:48.460" v="2493" actId="478"/>
          <ac:graphicFrameMkLst>
            <pc:docMk/>
            <pc:sldMk cId="2843591133" sldId="1453"/>
            <ac:graphicFrameMk id="9" creationId="{ACF0C606-88BF-4774-8DD9-441098F95379}"/>
          </ac:graphicFrameMkLst>
        </pc:graphicFrameChg>
        <pc:graphicFrameChg chg="add mod topLvl">
          <ac:chgData name="Hamlet Markarian" userId="4926d2b407f31d77" providerId="LiveId" clId="{EEEC791B-24D3-4C70-B5BC-6F44A4C0C734}" dt="2020-04-09T23:15:45.761" v="3031" actId="1076"/>
          <ac:graphicFrameMkLst>
            <pc:docMk/>
            <pc:sldMk cId="2843591133" sldId="1453"/>
            <ac:graphicFrameMk id="12" creationId="{7400EE73-4B1B-413E-9206-5636C8E82060}"/>
          </ac:graphicFrameMkLst>
        </pc:graphicFrameChg>
        <pc:picChg chg="add del mod">
          <ac:chgData name="Hamlet Markarian" userId="4926d2b407f31d77" providerId="LiveId" clId="{EEEC791B-24D3-4C70-B5BC-6F44A4C0C734}" dt="2020-04-09T22:27:07.434" v="2545" actId="478"/>
          <ac:picMkLst>
            <pc:docMk/>
            <pc:sldMk cId="2843591133" sldId="1453"/>
            <ac:picMk id="4" creationId="{7D2C6778-1A68-4230-8C11-D21DB0E243B4}"/>
          </ac:picMkLst>
        </pc:picChg>
        <pc:picChg chg="add del mod">
          <ac:chgData name="Hamlet Markarian" userId="4926d2b407f31d77" providerId="LiveId" clId="{EEEC791B-24D3-4C70-B5BC-6F44A4C0C734}" dt="2020-04-09T22:27:03.675" v="2544" actId="478"/>
          <ac:picMkLst>
            <pc:docMk/>
            <pc:sldMk cId="2843591133" sldId="1453"/>
            <ac:picMk id="10" creationId="{6A1274EC-26A4-47F7-84DD-653270F2487E}"/>
          </ac:picMkLst>
        </pc:picChg>
        <pc:picChg chg="add mod ord">
          <ac:chgData name="Hamlet Markarian" userId="4926d2b407f31d77" providerId="LiveId" clId="{EEEC791B-24D3-4C70-B5BC-6F44A4C0C734}" dt="2020-04-09T23:15:45.761" v="3031" actId="1076"/>
          <ac:picMkLst>
            <pc:docMk/>
            <pc:sldMk cId="2843591133" sldId="1453"/>
            <ac:picMk id="11" creationId="{0284890E-74E6-4905-B444-5302E28C7FD7}"/>
          </ac:picMkLst>
        </pc:picChg>
        <pc:picChg chg="mod">
          <ac:chgData name="Hamlet Markarian" userId="4926d2b407f31d77" providerId="LiveId" clId="{EEEC791B-24D3-4C70-B5BC-6F44A4C0C734}" dt="2020-04-09T22:22:52.604" v="2494" actId="207"/>
          <ac:picMkLst>
            <pc:docMk/>
            <pc:sldMk cId="2843591133" sldId="1453"/>
            <ac:picMk id="22" creationId="{6EC43757-C97F-41D2-9E16-7785831773E6}"/>
          </ac:picMkLst>
        </pc:picChg>
      </pc:sldChg>
      <pc:sldChg chg="addSp delSp modSp add">
        <pc:chgData name="Hamlet Markarian" userId="4926d2b407f31d77" providerId="LiveId" clId="{EEEC791B-24D3-4C70-B5BC-6F44A4C0C734}" dt="2020-04-09T22:43:41.279" v="2630"/>
        <pc:sldMkLst>
          <pc:docMk/>
          <pc:sldMk cId="3166885443" sldId="1454"/>
        </pc:sldMkLst>
        <pc:spChg chg="add del mod">
          <ac:chgData name="Hamlet Markarian" userId="4926d2b407f31d77" providerId="LiveId" clId="{EEEC791B-24D3-4C70-B5BC-6F44A4C0C734}" dt="2020-04-09T22:41:57.315" v="2615" actId="478"/>
          <ac:spMkLst>
            <pc:docMk/>
            <pc:sldMk cId="3166885443" sldId="1454"/>
            <ac:spMk id="3" creationId="{5652B23F-757F-481D-A92B-7EF3CFC4B9AF}"/>
          </ac:spMkLst>
        </pc:spChg>
        <pc:spChg chg="del">
          <ac:chgData name="Hamlet Markarian" userId="4926d2b407f31d77" providerId="LiveId" clId="{EEEC791B-24D3-4C70-B5BC-6F44A4C0C734}" dt="2020-04-09T22:34:47.698" v="2588" actId="478"/>
          <ac:spMkLst>
            <pc:docMk/>
            <pc:sldMk cId="3166885443" sldId="1454"/>
            <ac:spMk id="6" creationId="{0B586102-E593-4862-8539-648A4A655F3B}"/>
          </ac:spMkLst>
        </pc:spChg>
        <pc:spChg chg="mod">
          <ac:chgData name="Hamlet Markarian" userId="4926d2b407f31d77" providerId="LiveId" clId="{EEEC791B-24D3-4C70-B5BC-6F44A4C0C734}" dt="2020-04-09T22:41:51.287" v="2614" actId="12"/>
          <ac:spMkLst>
            <pc:docMk/>
            <pc:sldMk cId="3166885443" sldId="1454"/>
            <ac:spMk id="7" creationId="{D6324E6C-BF06-4707-AA60-4D6E3E7E8278}"/>
          </ac:spMkLst>
        </pc:spChg>
        <pc:spChg chg="add del mod">
          <ac:chgData name="Hamlet Markarian" userId="4926d2b407f31d77" providerId="LiveId" clId="{EEEC791B-24D3-4C70-B5BC-6F44A4C0C734}" dt="2020-04-09T22:42:00.122" v="2616" actId="478"/>
          <ac:spMkLst>
            <pc:docMk/>
            <pc:sldMk cId="3166885443" sldId="1454"/>
            <ac:spMk id="13" creationId="{84643131-0A78-484C-8887-5279EFE035B5}"/>
          </ac:spMkLst>
        </pc:spChg>
        <pc:spChg chg="add del mod">
          <ac:chgData name="Hamlet Markarian" userId="4926d2b407f31d77" providerId="LiveId" clId="{EEEC791B-24D3-4C70-B5BC-6F44A4C0C734}" dt="2020-04-09T22:42:00.122" v="2616" actId="478"/>
          <ac:spMkLst>
            <pc:docMk/>
            <pc:sldMk cId="3166885443" sldId="1454"/>
            <ac:spMk id="14" creationId="{6663AC7D-CB00-49F0-AF55-6B635B892FF3}"/>
          </ac:spMkLst>
        </pc:spChg>
        <pc:spChg chg="mod">
          <ac:chgData name="Hamlet Markarian" userId="4926d2b407f31d77" providerId="LiveId" clId="{EEEC791B-24D3-4C70-B5BC-6F44A4C0C734}" dt="2020-04-09T22:43:41.279" v="2630"/>
          <ac:spMkLst>
            <pc:docMk/>
            <pc:sldMk cId="3166885443" sldId="1454"/>
            <ac:spMk id="16" creationId="{51A55428-D23F-4777-96FE-D91E0B26310D}"/>
          </ac:spMkLst>
        </pc:spChg>
        <pc:graphicFrameChg chg="del">
          <ac:chgData name="Hamlet Markarian" userId="4926d2b407f31d77" providerId="LiveId" clId="{EEEC791B-24D3-4C70-B5BC-6F44A4C0C734}" dt="2020-04-09T22:34:46.772" v="2587" actId="478"/>
          <ac:graphicFrameMkLst>
            <pc:docMk/>
            <pc:sldMk cId="3166885443" sldId="1454"/>
            <ac:graphicFrameMk id="12" creationId="{7400EE73-4B1B-413E-9206-5636C8E82060}"/>
          </ac:graphicFrameMkLst>
        </pc:graphicFrameChg>
        <pc:picChg chg="del">
          <ac:chgData name="Hamlet Markarian" userId="4926d2b407f31d77" providerId="LiveId" clId="{EEEC791B-24D3-4C70-B5BC-6F44A4C0C734}" dt="2020-04-09T22:34:46.043" v="2586" actId="478"/>
          <ac:picMkLst>
            <pc:docMk/>
            <pc:sldMk cId="3166885443" sldId="1454"/>
            <ac:picMk id="11" creationId="{0284890E-74E6-4905-B444-5302E28C7FD7}"/>
          </ac:picMkLst>
        </pc:picChg>
        <pc:cxnChg chg="add del mod">
          <ac:chgData name="Hamlet Markarian" userId="4926d2b407f31d77" providerId="LiveId" clId="{EEEC791B-24D3-4C70-B5BC-6F44A4C0C734}" dt="2020-04-09T22:41:57.315" v="2615" actId="478"/>
          <ac:cxnSpMkLst>
            <pc:docMk/>
            <pc:sldMk cId="3166885443" sldId="1454"/>
            <ac:cxnSpMk id="5" creationId="{CF50A0C3-780E-4A9C-BA0A-D2ABE47C0E1B}"/>
          </ac:cxnSpMkLst>
        </pc:cxnChg>
      </pc:sldChg>
      <pc:sldChg chg="addSp delSp modSp add">
        <pc:chgData name="Hamlet Markarian" userId="4926d2b407f31d77" providerId="LiveId" clId="{EEEC791B-24D3-4C70-B5BC-6F44A4C0C734}" dt="2020-04-09T22:55:11.073" v="2730" actId="14100"/>
        <pc:sldMkLst>
          <pc:docMk/>
          <pc:sldMk cId="107762672" sldId="1455"/>
        </pc:sldMkLst>
        <pc:spChg chg="del">
          <ac:chgData name="Hamlet Markarian" userId="4926d2b407f31d77" providerId="LiveId" clId="{EEEC791B-24D3-4C70-B5BC-6F44A4C0C734}" dt="2020-04-09T22:43:00.619" v="2623" actId="478"/>
          <ac:spMkLst>
            <pc:docMk/>
            <pc:sldMk cId="107762672" sldId="1455"/>
            <ac:spMk id="7" creationId="{D6324E6C-BF06-4707-AA60-4D6E3E7E8278}"/>
          </ac:spMkLst>
        </pc:spChg>
        <pc:spChg chg="add mod">
          <ac:chgData name="Hamlet Markarian" userId="4926d2b407f31d77" providerId="LiveId" clId="{EEEC791B-24D3-4C70-B5BC-6F44A4C0C734}" dt="2020-04-09T22:49:50.714" v="2703" actId="1076"/>
          <ac:spMkLst>
            <pc:docMk/>
            <pc:sldMk cId="107762672" sldId="1455"/>
            <ac:spMk id="8" creationId="{66523EB2-37C8-4DB8-B95C-EE564250CC12}"/>
          </ac:spMkLst>
        </pc:spChg>
        <pc:spChg chg="add mod">
          <ac:chgData name="Hamlet Markarian" userId="4926d2b407f31d77" providerId="LiveId" clId="{EEEC791B-24D3-4C70-B5BC-6F44A4C0C734}" dt="2020-04-09T22:51:23.958" v="2711" actId="948"/>
          <ac:spMkLst>
            <pc:docMk/>
            <pc:sldMk cId="107762672" sldId="1455"/>
            <ac:spMk id="11" creationId="{B57AF0EE-5E37-4D6D-AA74-71E686433040}"/>
          </ac:spMkLst>
        </pc:spChg>
        <pc:spChg chg="add mod">
          <ac:chgData name="Hamlet Markarian" userId="4926d2b407f31d77" providerId="LiveId" clId="{EEEC791B-24D3-4C70-B5BC-6F44A4C0C734}" dt="2020-04-09T22:55:11.073" v="2730" actId="14100"/>
          <ac:spMkLst>
            <pc:docMk/>
            <pc:sldMk cId="107762672" sldId="1455"/>
            <ac:spMk id="13" creationId="{C590DD82-20E7-4213-9037-0B20435E62D3}"/>
          </ac:spMkLst>
        </pc:spChg>
        <pc:spChg chg="mod">
          <ac:chgData name="Hamlet Markarian" userId="4926d2b407f31d77" providerId="LiveId" clId="{EEEC791B-24D3-4C70-B5BC-6F44A4C0C734}" dt="2020-04-09T22:43:45.653" v="2631" actId="20577"/>
          <ac:spMkLst>
            <pc:docMk/>
            <pc:sldMk cId="107762672" sldId="1455"/>
            <ac:spMk id="16" creationId="{51A55428-D23F-4777-96FE-D91E0B26310D}"/>
          </ac:spMkLst>
        </pc:spChg>
        <pc:spChg chg="add mod ord">
          <ac:chgData name="Hamlet Markarian" userId="4926d2b407f31d77" providerId="LiveId" clId="{EEEC791B-24D3-4C70-B5BC-6F44A4C0C734}" dt="2020-04-09T22:51:54.788" v="2718" actId="207"/>
          <ac:spMkLst>
            <pc:docMk/>
            <pc:sldMk cId="107762672" sldId="1455"/>
            <ac:spMk id="18" creationId="{6C766952-4384-44FB-96AB-1095949ABE87}"/>
          </ac:spMkLst>
        </pc:spChg>
        <pc:spChg chg="mod">
          <ac:chgData name="Hamlet Markarian" userId="4926d2b407f31d77" providerId="LiveId" clId="{EEEC791B-24D3-4C70-B5BC-6F44A4C0C734}" dt="2020-04-09T22:51:39.001" v="2713" actId="14100"/>
          <ac:spMkLst>
            <pc:docMk/>
            <pc:sldMk cId="107762672" sldId="1455"/>
            <ac:spMk id="19" creationId="{42101231-1855-46EE-A3D9-B84E75ACB56A}"/>
          </ac:spMkLst>
        </pc:spChg>
        <pc:cxnChg chg="add mod">
          <ac:chgData name="Hamlet Markarian" userId="4926d2b407f31d77" providerId="LiveId" clId="{EEEC791B-24D3-4C70-B5BC-6F44A4C0C734}" dt="2020-04-09T22:49:50.714" v="2703" actId="1076"/>
          <ac:cxnSpMkLst>
            <pc:docMk/>
            <pc:sldMk cId="107762672" sldId="1455"/>
            <ac:cxnSpMk id="9" creationId="{62F3E2D9-4C6E-47E8-90D6-F6A760FCB458}"/>
          </ac:cxnSpMkLst>
        </pc:cxnChg>
        <pc:cxnChg chg="add del mod">
          <ac:chgData name="Hamlet Markarian" userId="4926d2b407f31d77" providerId="LiveId" clId="{EEEC791B-24D3-4C70-B5BC-6F44A4C0C734}" dt="2020-04-09T22:51:06.906" v="2710" actId="478"/>
          <ac:cxnSpMkLst>
            <pc:docMk/>
            <pc:sldMk cId="107762672" sldId="1455"/>
            <ac:cxnSpMk id="10" creationId="{AD1E4512-A381-4B62-9A4A-6BCC632BA98D}"/>
          </ac:cxnSpMkLst>
        </pc:cxnChg>
        <pc:cxnChg chg="add del mod">
          <ac:chgData name="Hamlet Markarian" userId="4926d2b407f31d77" providerId="LiveId" clId="{EEEC791B-24D3-4C70-B5BC-6F44A4C0C734}" dt="2020-04-09T22:51:03.578" v="2709" actId="478"/>
          <ac:cxnSpMkLst>
            <pc:docMk/>
            <pc:sldMk cId="107762672" sldId="1455"/>
            <ac:cxnSpMk id="17" creationId="{793E0AE8-8E58-4596-9513-F69F4AB7F9BF}"/>
          </ac:cxnSpMkLst>
        </pc:cxnChg>
      </pc:sldChg>
      <pc:sldChg chg="addSp delSp modSp add ord">
        <pc:chgData name="Hamlet Markarian" userId="4926d2b407f31d77" providerId="LiveId" clId="{EEEC791B-24D3-4C70-B5BC-6F44A4C0C734}" dt="2020-04-09T23:15:19.382" v="3030" actId="14100"/>
        <pc:sldMkLst>
          <pc:docMk/>
          <pc:sldMk cId="1217705752" sldId="1456"/>
        </pc:sldMkLst>
        <pc:spChg chg="del">
          <ac:chgData name="Hamlet Markarian" userId="4926d2b407f31d77" providerId="LiveId" clId="{EEEC791B-24D3-4C70-B5BC-6F44A4C0C734}" dt="2020-04-09T22:55:33.723" v="2734" actId="478"/>
          <ac:spMkLst>
            <pc:docMk/>
            <pc:sldMk cId="1217705752" sldId="1456"/>
            <ac:spMk id="7" creationId="{D6324E6C-BF06-4707-AA60-4D6E3E7E8278}"/>
          </ac:spMkLst>
        </pc:spChg>
        <pc:spChg chg="add mod">
          <ac:chgData name="Hamlet Markarian" userId="4926d2b407f31d77" providerId="LiveId" clId="{EEEC791B-24D3-4C70-B5BC-6F44A4C0C734}" dt="2020-04-09T22:56:08.695" v="2737" actId="20577"/>
          <ac:spMkLst>
            <pc:docMk/>
            <pc:sldMk cId="1217705752" sldId="1456"/>
            <ac:spMk id="8" creationId="{E79C2B40-473F-4CFF-BAD8-82587DD19E31}"/>
          </ac:spMkLst>
        </pc:spChg>
        <pc:spChg chg="add mod ord">
          <ac:chgData name="Hamlet Markarian" userId="4926d2b407f31d77" providerId="LiveId" clId="{EEEC791B-24D3-4C70-B5BC-6F44A4C0C734}" dt="2020-04-09T23:15:16.855" v="3029" actId="14100"/>
          <ac:spMkLst>
            <pc:docMk/>
            <pc:sldMk cId="1217705752" sldId="1456"/>
            <ac:spMk id="11" creationId="{B3208293-2432-40B8-885A-BB198A0C4660}"/>
          </ac:spMkLst>
        </pc:spChg>
        <pc:spChg chg="add mod">
          <ac:chgData name="Hamlet Markarian" userId="4926d2b407f31d77" providerId="LiveId" clId="{EEEC791B-24D3-4C70-B5BC-6F44A4C0C734}" dt="2020-04-09T23:11:51.408" v="2975" actId="113"/>
          <ac:spMkLst>
            <pc:docMk/>
            <pc:sldMk cId="1217705752" sldId="1456"/>
            <ac:spMk id="12" creationId="{B0D696AB-C48F-4A6D-AD63-905CA7086DCD}"/>
          </ac:spMkLst>
        </pc:spChg>
        <pc:spChg chg="add mod">
          <ac:chgData name="Hamlet Markarian" userId="4926d2b407f31d77" providerId="LiveId" clId="{EEEC791B-24D3-4C70-B5BC-6F44A4C0C734}" dt="2020-04-09T23:10:54.305" v="2973" actId="1036"/>
          <ac:spMkLst>
            <pc:docMk/>
            <pc:sldMk cId="1217705752" sldId="1456"/>
            <ac:spMk id="13" creationId="{09735762-7F17-43D7-9070-A29B5F27EFD0}"/>
          </ac:spMkLst>
        </pc:spChg>
        <pc:spChg chg="add del mod">
          <ac:chgData name="Hamlet Markarian" userId="4926d2b407f31d77" providerId="LiveId" clId="{EEEC791B-24D3-4C70-B5BC-6F44A4C0C734}" dt="2020-04-09T23:06:39.818" v="2903" actId="478"/>
          <ac:spMkLst>
            <pc:docMk/>
            <pc:sldMk cId="1217705752" sldId="1456"/>
            <ac:spMk id="15" creationId="{1C2DE26A-007E-4F66-8FA4-1E37206AD8F1}"/>
          </ac:spMkLst>
        </pc:spChg>
        <pc:spChg chg="add del mod">
          <ac:chgData name="Hamlet Markarian" userId="4926d2b407f31d77" providerId="LiveId" clId="{EEEC791B-24D3-4C70-B5BC-6F44A4C0C734}" dt="2020-04-09T23:06:27.434" v="2902" actId="478"/>
          <ac:spMkLst>
            <pc:docMk/>
            <pc:sldMk cId="1217705752" sldId="1456"/>
            <ac:spMk id="17" creationId="{696E3A71-86FD-4B06-B8C9-415E47777C9B}"/>
          </ac:spMkLst>
        </pc:spChg>
        <pc:spChg chg="add del mod">
          <ac:chgData name="Hamlet Markarian" userId="4926d2b407f31d77" providerId="LiveId" clId="{EEEC791B-24D3-4C70-B5BC-6F44A4C0C734}" dt="2020-04-09T23:06:25.523" v="2901" actId="478"/>
          <ac:spMkLst>
            <pc:docMk/>
            <pc:sldMk cId="1217705752" sldId="1456"/>
            <ac:spMk id="18" creationId="{E85B6EC8-5EEE-48AF-A2D5-31A182046EA9}"/>
          </ac:spMkLst>
        </pc:spChg>
        <pc:spChg chg="mod">
          <ac:chgData name="Hamlet Markarian" userId="4926d2b407f31d77" providerId="LiveId" clId="{EEEC791B-24D3-4C70-B5BC-6F44A4C0C734}" dt="2020-04-09T23:15:19.382" v="3030" actId="14100"/>
          <ac:spMkLst>
            <pc:docMk/>
            <pc:sldMk cId="1217705752" sldId="1456"/>
            <ac:spMk id="19" creationId="{42101231-1855-46EE-A3D9-B84E75ACB56A}"/>
          </ac:spMkLst>
        </pc:spChg>
        <pc:graphicFrameChg chg="add del mod">
          <ac:chgData name="Hamlet Markarian" userId="4926d2b407f31d77" providerId="LiveId" clId="{EEEC791B-24D3-4C70-B5BC-6F44A4C0C734}" dt="2020-04-09T22:58:59.757" v="2767" actId="478"/>
          <ac:graphicFrameMkLst>
            <pc:docMk/>
            <pc:sldMk cId="1217705752" sldId="1456"/>
            <ac:graphicFrameMk id="5" creationId="{41C85FFB-6555-4734-B278-5E465AFE2744}"/>
          </ac:graphicFrameMkLst>
        </pc:graphicFrameChg>
        <pc:graphicFrameChg chg="add mod modGraphic">
          <ac:chgData name="Hamlet Markarian" userId="4926d2b407f31d77" providerId="LiveId" clId="{EEEC791B-24D3-4C70-B5BC-6F44A4C0C734}" dt="2020-04-09T23:10:44.009" v="2970"/>
          <ac:graphicFrameMkLst>
            <pc:docMk/>
            <pc:sldMk cId="1217705752" sldId="1456"/>
            <ac:graphicFrameMk id="6" creationId="{BB61451B-6425-4E9C-80FF-77F02265BF6F}"/>
          </ac:graphicFrameMkLst>
        </pc:graphicFrameChg>
        <pc:cxnChg chg="add mod">
          <ac:chgData name="Hamlet Markarian" userId="4926d2b407f31d77" providerId="LiveId" clId="{EEEC791B-24D3-4C70-B5BC-6F44A4C0C734}" dt="2020-04-09T22:56:17.182" v="2740" actId="14100"/>
          <ac:cxnSpMkLst>
            <pc:docMk/>
            <pc:sldMk cId="1217705752" sldId="1456"/>
            <ac:cxnSpMk id="9" creationId="{7CE90726-87BA-4062-9648-E6EBD54DFD92}"/>
          </ac:cxnSpMkLst>
        </pc:cxnChg>
      </pc:sldChg>
      <pc:sldChg chg="addSp delSp modSp add">
        <pc:chgData name="Hamlet Markarian" userId="4926d2b407f31d77" providerId="LiveId" clId="{EEEC791B-24D3-4C70-B5BC-6F44A4C0C734}" dt="2020-04-09T23:15:10.658" v="3028" actId="14100"/>
        <pc:sldMkLst>
          <pc:docMk/>
          <pc:sldMk cId="586486166" sldId="1457"/>
        </pc:sldMkLst>
        <pc:spChg chg="mod">
          <ac:chgData name="Hamlet Markarian" userId="4926d2b407f31d77" providerId="LiveId" clId="{EEEC791B-24D3-4C70-B5BC-6F44A4C0C734}" dt="2020-04-09T23:15:07.223" v="3027" actId="14100"/>
          <ac:spMkLst>
            <pc:docMk/>
            <pc:sldMk cId="586486166" sldId="1457"/>
            <ac:spMk id="11" creationId="{B3208293-2432-40B8-885A-BB198A0C4660}"/>
          </ac:spMkLst>
        </pc:spChg>
        <pc:spChg chg="mod">
          <ac:chgData name="Hamlet Markarian" userId="4926d2b407f31d77" providerId="LiveId" clId="{EEEC791B-24D3-4C70-B5BC-6F44A4C0C734}" dt="2020-04-09T23:14:46.185" v="3022" actId="14100"/>
          <ac:spMkLst>
            <pc:docMk/>
            <pc:sldMk cId="586486166" sldId="1457"/>
            <ac:spMk id="12" creationId="{B0D696AB-C48F-4A6D-AD63-905CA7086DCD}"/>
          </ac:spMkLst>
        </pc:spChg>
        <pc:spChg chg="del">
          <ac:chgData name="Hamlet Markarian" userId="4926d2b407f31d77" providerId="LiveId" clId="{EEEC791B-24D3-4C70-B5BC-6F44A4C0C734}" dt="2020-04-09T23:12:12.370" v="2980" actId="478"/>
          <ac:spMkLst>
            <pc:docMk/>
            <pc:sldMk cId="586486166" sldId="1457"/>
            <ac:spMk id="13" creationId="{09735762-7F17-43D7-9070-A29B5F27EFD0}"/>
          </ac:spMkLst>
        </pc:spChg>
        <pc:spChg chg="add mod">
          <ac:chgData name="Hamlet Markarian" userId="4926d2b407f31d77" providerId="LiveId" clId="{EEEC791B-24D3-4C70-B5BC-6F44A4C0C734}" dt="2020-04-09T23:14:55.799" v="3025" actId="1076"/>
          <ac:spMkLst>
            <pc:docMk/>
            <pc:sldMk cId="586486166" sldId="1457"/>
            <ac:spMk id="14" creationId="{497803DB-7907-4814-977A-AB3D0F5369A4}"/>
          </ac:spMkLst>
        </pc:spChg>
        <pc:spChg chg="add mod">
          <ac:chgData name="Hamlet Markarian" userId="4926d2b407f31d77" providerId="LiveId" clId="{EEEC791B-24D3-4C70-B5BC-6F44A4C0C734}" dt="2020-04-09T23:15:01.858" v="3026" actId="1076"/>
          <ac:spMkLst>
            <pc:docMk/>
            <pc:sldMk cId="586486166" sldId="1457"/>
            <ac:spMk id="15" creationId="{AB96C297-D221-476C-A643-BDFCE610060C}"/>
          </ac:spMkLst>
        </pc:spChg>
        <pc:spChg chg="mod">
          <ac:chgData name="Hamlet Markarian" userId="4926d2b407f31d77" providerId="LiveId" clId="{EEEC791B-24D3-4C70-B5BC-6F44A4C0C734}" dt="2020-04-09T23:15:10.658" v="3028" actId="14100"/>
          <ac:spMkLst>
            <pc:docMk/>
            <pc:sldMk cId="586486166" sldId="1457"/>
            <ac:spMk id="19" creationId="{42101231-1855-46EE-A3D9-B84E75ACB56A}"/>
          </ac:spMkLst>
        </pc:spChg>
        <pc:graphicFrameChg chg="del">
          <ac:chgData name="Hamlet Markarian" userId="4926d2b407f31d77" providerId="LiveId" clId="{EEEC791B-24D3-4C70-B5BC-6F44A4C0C734}" dt="2020-04-09T23:12:22.388" v="2982" actId="478"/>
          <ac:graphicFrameMkLst>
            <pc:docMk/>
            <pc:sldMk cId="586486166" sldId="1457"/>
            <ac:graphicFrameMk id="6" creationId="{BB61451B-6425-4E9C-80FF-77F02265BF6F}"/>
          </ac:graphicFrameMkLst>
        </pc:graphicFrameChg>
      </pc:sldChg>
    </pc:docChg>
  </pc:docChgLst>
  <pc:docChgLst>
    <pc:chgData name="Hamlet Markarian" userId="4926d2b407f31d77" providerId="LiveId" clId="{8CC21585-5D04-443B-8819-59CEF534AFDF}"/>
    <pc:docChg chg="undo custSel addSld delSld modSld sldOrd modSection">
      <pc:chgData name="Hamlet Markarian" userId="4926d2b407f31d77" providerId="LiveId" clId="{8CC21585-5D04-443B-8819-59CEF534AFDF}" dt="2020-04-10T10:06:24.377" v="1272" actId="207"/>
      <pc:docMkLst>
        <pc:docMk/>
      </pc:docMkLst>
      <pc:sldChg chg="modSp">
        <pc:chgData name="Hamlet Markarian" userId="4926d2b407f31d77" providerId="LiveId" clId="{8CC21585-5D04-443B-8819-59CEF534AFDF}" dt="2020-04-10T10:06:24.377" v="1272" actId="207"/>
        <pc:sldMkLst>
          <pc:docMk/>
          <pc:sldMk cId="1488022321" sldId="1336"/>
        </pc:sldMkLst>
        <pc:spChg chg="mod">
          <ac:chgData name="Hamlet Markarian" userId="4926d2b407f31d77" providerId="LiveId" clId="{8CC21585-5D04-443B-8819-59CEF534AFDF}" dt="2020-04-10T07:33:32.958" v="2" actId="20577"/>
          <ac:spMkLst>
            <pc:docMk/>
            <pc:sldMk cId="1488022321" sldId="1336"/>
            <ac:spMk id="14" creationId="{8C0A38DE-7E13-4312-9AFA-866AA71C4C95}"/>
          </ac:spMkLst>
        </pc:spChg>
        <pc:picChg chg="mod">
          <ac:chgData name="Hamlet Markarian" userId="4926d2b407f31d77" providerId="LiveId" clId="{8CC21585-5D04-443B-8819-59CEF534AFDF}" dt="2020-04-10T10:06:24.377" v="1272" actId="207"/>
          <ac:picMkLst>
            <pc:docMk/>
            <pc:sldMk cId="1488022321" sldId="1336"/>
            <ac:picMk id="10" creationId="{4D81A94D-9932-44C6-8B7D-EE36CA1DB8B4}"/>
          </ac:picMkLst>
        </pc:picChg>
      </pc:sldChg>
      <pc:sldChg chg="addSp delSp modSp mod ord">
        <pc:chgData name="Hamlet Markarian" userId="4926d2b407f31d77" providerId="LiveId" clId="{8CC21585-5D04-443B-8819-59CEF534AFDF}" dt="2020-04-10T08:12:41.304" v="311" actId="1035"/>
        <pc:sldMkLst>
          <pc:docMk/>
          <pc:sldMk cId="50890922" sldId="1437"/>
        </pc:sldMkLst>
        <pc:spChg chg="add del mod">
          <ac:chgData name="Hamlet Markarian" userId="4926d2b407f31d77" providerId="LiveId" clId="{8CC21585-5D04-443B-8819-59CEF534AFDF}" dt="2020-04-10T07:39:38.065" v="54" actId="478"/>
          <ac:spMkLst>
            <pc:docMk/>
            <pc:sldMk cId="50890922" sldId="1437"/>
            <ac:spMk id="9" creationId="{2B4FD03E-BA47-4C01-B1AA-CEF6B6AF9CF1}"/>
          </ac:spMkLst>
        </pc:spChg>
        <pc:spChg chg="add mod">
          <ac:chgData name="Hamlet Markarian" userId="4926d2b407f31d77" providerId="LiveId" clId="{8CC21585-5D04-443B-8819-59CEF534AFDF}" dt="2020-04-10T07:41:39.649" v="92" actId="1038"/>
          <ac:spMkLst>
            <pc:docMk/>
            <pc:sldMk cId="50890922" sldId="1437"/>
            <ac:spMk id="11" creationId="{6343BB1C-4EB0-43FC-B3C9-557E96B788BD}"/>
          </ac:spMkLst>
        </pc:spChg>
        <pc:spChg chg="add mod">
          <ac:chgData name="Hamlet Markarian" userId="4926d2b407f31d77" providerId="LiveId" clId="{8CC21585-5D04-443B-8819-59CEF534AFDF}" dt="2020-04-10T07:41:39.649" v="92" actId="1038"/>
          <ac:spMkLst>
            <pc:docMk/>
            <pc:sldMk cId="50890922" sldId="1437"/>
            <ac:spMk id="12" creationId="{812B5A58-4D9D-455B-A237-30FD38DA9D08}"/>
          </ac:spMkLst>
        </pc:spChg>
        <pc:spChg chg="add del mod ord">
          <ac:chgData name="Hamlet Markarian" userId="4926d2b407f31d77" providerId="LiveId" clId="{8CC21585-5D04-443B-8819-59CEF534AFDF}" dt="2020-04-10T08:03:27.251" v="163" actId="207"/>
          <ac:spMkLst>
            <pc:docMk/>
            <pc:sldMk cId="50890922" sldId="1437"/>
            <ac:spMk id="13" creationId="{45E55A27-B275-4572-8F9E-D77B5EC43F08}"/>
          </ac:spMkLst>
        </pc:spChg>
        <pc:spChg chg="add del">
          <ac:chgData name="Hamlet Markarian" userId="4926d2b407f31d77" providerId="LiveId" clId="{8CC21585-5D04-443B-8819-59CEF534AFDF}" dt="2020-04-10T07:46:24.042" v="116" actId="478"/>
          <ac:spMkLst>
            <pc:docMk/>
            <pc:sldMk cId="50890922" sldId="1437"/>
            <ac:spMk id="15" creationId="{C6E06462-39E8-466A-BDDF-C9E505B8C224}"/>
          </ac:spMkLst>
        </pc:spChg>
        <pc:spChg chg="add mod">
          <ac:chgData name="Hamlet Markarian" userId="4926d2b407f31d77" providerId="LiveId" clId="{8CC21585-5D04-443B-8819-59CEF534AFDF}" dt="2020-04-10T08:04:49.873" v="185" actId="1076"/>
          <ac:spMkLst>
            <pc:docMk/>
            <pc:sldMk cId="50890922" sldId="1437"/>
            <ac:spMk id="15" creationId="{D77026EF-191A-4313-9703-72FC75F1C006}"/>
          </ac:spMkLst>
        </pc:spChg>
        <pc:spChg chg="mod">
          <ac:chgData name="Hamlet Markarian" userId="4926d2b407f31d77" providerId="LiveId" clId="{8CC21585-5D04-443B-8819-59CEF534AFDF}" dt="2020-04-10T08:05:40.012" v="190" actId="207"/>
          <ac:spMkLst>
            <pc:docMk/>
            <pc:sldMk cId="50890922" sldId="1437"/>
            <ac:spMk id="16" creationId="{51A55428-D23F-4777-96FE-D91E0B26310D}"/>
          </ac:spMkLst>
        </pc:spChg>
        <pc:spChg chg="add del mod">
          <ac:chgData name="Hamlet Markarian" userId="4926d2b407f31d77" providerId="LiveId" clId="{8CC21585-5D04-443B-8819-59CEF534AFDF}" dt="2020-04-10T07:58:12.528" v="151" actId="478"/>
          <ac:spMkLst>
            <pc:docMk/>
            <pc:sldMk cId="50890922" sldId="1437"/>
            <ac:spMk id="17" creationId="{B2E0F27C-5DF4-4DC6-80FA-7239E34B5581}"/>
          </ac:spMkLst>
        </pc:spChg>
        <pc:spChg chg="add del mod">
          <ac:chgData name="Hamlet Markarian" userId="4926d2b407f31d77" providerId="LiveId" clId="{8CC21585-5D04-443B-8819-59CEF534AFDF}" dt="2020-04-10T07:58:10.914" v="150" actId="478"/>
          <ac:spMkLst>
            <pc:docMk/>
            <pc:sldMk cId="50890922" sldId="1437"/>
            <ac:spMk id="18" creationId="{B19DFE1F-F689-45F6-91A2-9501CC288E58}"/>
          </ac:spMkLst>
        </pc:spChg>
        <pc:spChg chg="ord">
          <ac:chgData name="Hamlet Markarian" userId="4926d2b407f31d77" providerId="LiveId" clId="{8CC21585-5D04-443B-8819-59CEF534AFDF}" dt="2020-04-10T07:42:19.327" v="100" actId="167"/>
          <ac:spMkLst>
            <pc:docMk/>
            <pc:sldMk cId="50890922" sldId="1437"/>
            <ac:spMk id="19" creationId="{42101231-1855-46EE-A3D9-B84E75ACB56A}"/>
          </ac:spMkLst>
        </pc:spChg>
        <pc:spChg chg="add mod">
          <ac:chgData name="Hamlet Markarian" userId="4926d2b407f31d77" providerId="LiveId" clId="{8CC21585-5D04-443B-8819-59CEF534AFDF}" dt="2020-04-10T08:05:05.607" v="189" actId="1076"/>
          <ac:spMkLst>
            <pc:docMk/>
            <pc:sldMk cId="50890922" sldId="1437"/>
            <ac:spMk id="20" creationId="{01E08E54-8433-48E9-B5E5-A623D973A671}"/>
          </ac:spMkLst>
        </pc:spChg>
        <pc:spChg chg="add mod">
          <ac:chgData name="Hamlet Markarian" userId="4926d2b407f31d77" providerId="LiveId" clId="{8CC21585-5D04-443B-8819-59CEF534AFDF}" dt="2020-04-10T08:08:27.083" v="238" actId="1076"/>
          <ac:spMkLst>
            <pc:docMk/>
            <pc:sldMk cId="50890922" sldId="1437"/>
            <ac:spMk id="21" creationId="{86FE23C9-8284-40E2-936B-7189587046D3}"/>
          </ac:spMkLst>
        </pc:spChg>
        <pc:spChg chg="mod">
          <ac:chgData name="Hamlet Markarian" userId="4926d2b407f31d77" providerId="LiveId" clId="{8CC21585-5D04-443B-8819-59CEF534AFDF}" dt="2020-04-10T08:10:24.253" v="272" actId="14100"/>
          <ac:spMkLst>
            <pc:docMk/>
            <pc:sldMk cId="50890922" sldId="1437"/>
            <ac:spMk id="23" creationId="{8D04AB9D-2C39-40A3-B47A-5A1503F4BE9A}"/>
          </ac:spMkLst>
        </pc:spChg>
        <pc:spChg chg="mod">
          <ac:chgData name="Hamlet Markarian" userId="4926d2b407f31d77" providerId="LiveId" clId="{8CC21585-5D04-443B-8819-59CEF534AFDF}" dt="2020-04-10T08:11:50.822" v="294" actId="207"/>
          <ac:spMkLst>
            <pc:docMk/>
            <pc:sldMk cId="50890922" sldId="1437"/>
            <ac:spMk id="24" creationId="{8BA42257-548D-49A6-B75D-A04DF37F5654}"/>
          </ac:spMkLst>
        </pc:spChg>
        <pc:spChg chg="mod">
          <ac:chgData name="Hamlet Markarian" userId="4926d2b407f31d77" providerId="LiveId" clId="{8CC21585-5D04-443B-8819-59CEF534AFDF}" dt="2020-04-10T08:10:19.361" v="271" actId="5793"/>
          <ac:spMkLst>
            <pc:docMk/>
            <pc:sldMk cId="50890922" sldId="1437"/>
            <ac:spMk id="25" creationId="{A295E4B9-E46A-40ED-B0A4-5E6C22BFFB64}"/>
          </ac:spMkLst>
        </pc:spChg>
        <pc:spChg chg="del">
          <ac:chgData name="Hamlet Markarian" userId="4926d2b407f31d77" providerId="LiveId" clId="{8CC21585-5D04-443B-8819-59CEF534AFDF}" dt="2020-04-10T07:35:17.566" v="8" actId="478"/>
          <ac:spMkLst>
            <pc:docMk/>
            <pc:sldMk cId="50890922" sldId="1437"/>
            <ac:spMk id="28" creationId="{26E06309-8166-418F-A84A-2A0DB997FF97}"/>
          </ac:spMkLst>
        </pc:spChg>
        <pc:spChg chg="mod">
          <ac:chgData name="Hamlet Markarian" userId="4926d2b407f31d77" providerId="LiveId" clId="{8CC21585-5D04-443B-8819-59CEF534AFDF}" dt="2020-04-10T08:11:52.967" v="295" actId="207"/>
          <ac:spMkLst>
            <pc:docMk/>
            <pc:sldMk cId="50890922" sldId="1437"/>
            <ac:spMk id="34" creationId="{F5C61A12-A0B5-4FF1-B0BE-E8C1BC90AFB8}"/>
          </ac:spMkLst>
        </pc:spChg>
        <pc:spChg chg="mod">
          <ac:chgData name="Hamlet Markarian" userId="4926d2b407f31d77" providerId="LiveId" clId="{8CC21585-5D04-443B-8819-59CEF534AFDF}" dt="2020-04-10T08:11:27.523" v="281" actId="14100"/>
          <ac:spMkLst>
            <pc:docMk/>
            <pc:sldMk cId="50890922" sldId="1437"/>
            <ac:spMk id="35" creationId="{593D1AF7-413E-4D6E-B0D4-24E7327D144A}"/>
          </ac:spMkLst>
        </pc:spChg>
        <pc:grpChg chg="add mod ord">
          <ac:chgData name="Hamlet Markarian" userId="4926d2b407f31d77" providerId="LiveId" clId="{8CC21585-5D04-443B-8819-59CEF534AFDF}" dt="2020-04-10T08:12:41.304" v="311" actId="1035"/>
          <ac:grpSpMkLst>
            <pc:docMk/>
            <pc:sldMk cId="50890922" sldId="1437"/>
            <ac:grpSpMk id="22" creationId="{D6665F23-9A35-48A1-BE65-EA31F6291691}"/>
          </ac:grpSpMkLst>
        </pc:grpChg>
        <pc:grpChg chg="add mod">
          <ac:chgData name="Hamlet Markarian" userId="4926d2b407f31d77" providerId="LiveId" clId="{8CC21585-5D04-443B-8819-59CEF534AFDF}" dt="2020-04-10T08:10:46.433" v="275" actId="571"/>
          <ac:grpSpMkLst>
            <pc:docMk/>
            <pc:sldMk cId="50890922" sldId="1437"/>
            <ac:grpSpMk id="27" creationId="{2C5C7EDE-4CE5-4DE8-88F8-BE402615A3EF}"/>
          </ac:grpSpMkLst>
        </pc:grpChg>
        <pc:grpChg chg="add mod">
          <ac:chgData name="Hamlet Markarian" userId="4926d2b407f31d77" providerId="LiveId" clId="{8CC21585-5D04-443B-8819-59CEF534AFDF}" dt="2020-04-10T08:12:41.304" v="311" actId="1035"/>
          <ac:grpSpMkLst>
            <pc:docMk/>
            <pc:sldMk cId="50890922" sldId="1437"/>
            <ac:grpSpMk id="32" creationId="{10149304-7869-416E-8B56-8465E6774193}"/>
          </ac:grpSpMkLst>
        </pc:grpChg>
        <pc:graphicFrameChg chg="add mod">
          <ac:chgData name="Hamlet Markarian" userId="4926d2b407f31d77" providerId="LiveId" clId="{8CC21585-5D04-443B-8819-59CEF534AFDF}" dt="2020-04-10T07:40:27.597" v="63" actId="14100"/>
          <ac:graphicFrameMkLst>
            <pc:docMk/>
            <pc:sldMk cId="50890922" sldId="1437"/>
            <ac:graphicFrameMk id="8" creationId="{67A3F647-3BD3-4E2A-B2A2-6263435AAF75}"/>
          </ac:graphicFrameMkLst>
        </pc:graphicFrameChg>
        <pc:graphicFrameChg chg="del">
          <ac:chgData name="Hamlet Markarian" userId="4926d2b407f31d77" providerId="LiveId" clId="{8CC21585-5D04-443B-8819-59CEF534AFDF}" dt="2020-04-10T07:35:14.770" v="7" actId="478"/>
          <ac:graphicFrameMkLst>
            <pc:docMk/>
            <pc:sldMk cId="50890922" sldId="1437"/>
            <ac:graphicFrameMk id="10" creationId="{D1115644-95BC-4F40-AD63-106E5DA01B65}"/>
          </ac:graphicFrameMkLst>
        </pc:graphicFrameChg>
        <pc:graphicFrameChg chg="add mod">
          <ac:chgData name="Hamlet Markarian" userId="4926d2b407f31d77" providerId="LiveId" clId="{8CC21585-5D04-443B-8819-59CEF534AFDF}" dt="2020-04-10T08:12:29.637" v="297"/>
          <ac:graphicFrameMkLst>
            <pc:docMk/>
            <pc:sldMk cId="50890922" sldId="1437"/>
            <ac:graphicFrameMk id="14" creationId="{004096B8-AC4F-41E1-8A72-12C284464374}"/>
          </ac:graphicFrameMkLst>
        </pc:graphicFrameChg>
        <pc:graphicFrameChg chg="add mod">
          <ac:chgData name="Hamlet Markarian" userId="4926d2b407f31d77" providerId="LiveId" clId="{8CC21585-5D04-443B-8819-59CEF534AFDF}" dt="2020-04-10T08:10:46.433" v="275" actId="571"/>
          <ac:graphicFrameMkLst>
            <pc:docMk/>
            <pc:sldMk cId="50890922" sldId="1437"/>
            <ac:graphicFrameMk id="26" creationId="{03490D87-F7FA-4669-8B7D-BDB1134338D5}"/>
          </ac:graphicFrameMkLst>
        </pc:graphicFrameChg>
        <pc:picChg chg="mod">
          <ac:chgData name="Hamlet Markarian" userId="4926d2b407f31d77" providerId="LiveId" clId="{8CC21585-5D04-443B-8819-59CEF534AFDF}" dt="2020-04-10T08:05:55.028" v="191" actId="207"/>
          <ac:picMkLst>
            <pc:docMk/>
            <pc:sldMk cId="50890922" sldId="1437"/>
            <ac:picMk id="30" creationId="{34D0E67C-D226-4DF5-9D1B-EAB51874B8F3}"/>
          </ac:picMkLst>
        </pc:picChg>
      </pc:sldChg>
      <pc:sldChg chg="addSp delSp modSp add mod">
        <pc:chgData name="Hamlet Markarian" userId="4926d2b407f31d77" providerId="LiveId" clId="{8CC21585-5D04-443B-8819-59CEF534AFDF}" dt="2020-04-10T09:17:53.260" v="573"/>
        <pc:sldMkLst>
          <pc:docMk/>
          <pc:sldMk cId="2377245670" sldId="1458"/>
        </pc:sldMkLst>
        <pc:spChg chg="mod">
          <ac:chgData name="Hamlet Markarian" userId="4926d2b407f31d77" providerId="LiveId" clId="{8CC21585-5D04-443B-8819-59CEF534AFDF}" dt="2020-04-10T08:14:22.312" v="318" actId="20577"/>
          <ac:spMkLst>
            <pc:docMk/>
            <pc:sldMk cId="2377245670" sldId="1458"/>
            <ac:spMk id="11" creationId="{6343BB1C-4EB0-43FC-B3C9-557E96B788BD}"/>
          </ac:spMkLst>
        </pc:spChg>
        <pc:spChg chg="mod">
          <ac:chgData name="Hamlet Markarian" userId="4926d2b407f31d77" providerId="LiveId" clId="{8CC21585-5D04-443B-8819-59CEF534AFDF}" dt="2020-04-10T08:14:37.568" v="320" actId="20577"/>
          <ac:spMkLst>
            <pc:docMk/>
            <pc:sldMk cId="2377245670" sldId="1458"/>
            <ac:spMk id="12" creationId="{812B5A58-4D9D-455B-A237-30FD38DA9D08}"/>
          </ac:spMkLst>
        </pc:spChg>
        <pc:spChg chg="del">
          <ac:chgData name="Hamlet Markarian" userId="4926d2b407f31d77" providerId="LiveId" clId="{8CC21585-5D04-443B-8819-59CEF534AFDF}" dt="2020-04-10T08:15:46.760" v="329" actId="478"/>
          <ac:spMkLst>
            <pc:docMk/>
            <pc:sldMk cId="2377245670" sldId="1458"/>
            <ac:spMk id="15" creationId="{D77026EF-191A-4313-9703-72FC75F1C006}"/>
          </ac:spMkLst>
        </pc:spChg>
        <pc:spChg chg="mod">
          <ac:chgData name="Hamlet Markarian" userId="4926d2b407f31d77" providerId="LiveId" clId="{8CC21585-5D04-443B-8819-59CEF534AFDF}" dt="2020-04-10T08:14:13.568" v="316" actId="20577"/>
          <ac:spMkLst>
            <pc:docMk/>
            <pc:sldMk cId="2377245670" sldId="1458"/>
            <ac:spMk id="16" creationId="{51A55428-D23F-4777-96FE-D91E0B26310D}"/>
          </ac:spMkLst>
        </pc:spChg>
        <pc:spChg chg="mod">
          <ac:chgData name="Hamlet Markarian" userId="4926d2b407f31d77" providerId="LiveId" clId="{8CC21585-5D04-443B-8819-59CEF534AFDF}" dt="2020-04-10T09:14:38.410" v="559" actId="1076"/>
          <ac:spMkLst>
            <pc:docMk/>
            <pc:sldMk cId="2377245670" sldId="1458"/>
            <ac:spMk id="19" creationId="{42101231-1855-46EE-A3D9-B84E75ACB56A}"/>
          </ac:spMkLst>
        </pc:spChg>
        <pc:spChg chg="del">
          <ac:chgData name="Hamlet Markarian" userId="4926d2b407f31d77" providerId="LiveId" clId="{8CC21585-5D04-443B-8819-59CEF534AFDF}" dt="2020-04-10T08:15:46.760" v="329" actId="478"/>
          <ac:spMkLst>
            <pc:docMk/>
            <pc:sldMk cId="2377245670" sldId="1458"/>
            <ac:spMk id="20" creationId="{01E08E54-8433-48E9-B5E5-A623D973A671}"/>
          </ac:spMkLst>
        </pc:spChg>
        <pc:spChg chg="del">
          <ac:chgData name="Hamlet Markarian" userId="4926d2b407f31d77" providerId="LiveId" clId="{8CC21585-5D04-443B-8819-59CEF534AFDF}" dt="2020-04-10T08:15:44.017" v="328" actId="478"/>
          <ac:spMkLst>
            <pc:docMk/>
            <pc:sldMk cId="2377245670" sldId="1458"/>
            <ac:spMk id="21" creationId="{86FE23C9-8284-40E2-936B-7189587046D3}"/>
          </ac:spMkLst>
        </pc:spChg>
        <pc:spChg chg="add mod">
          <ac:chgData name="Hamlet Markarian" userId="4926d2b407f31d77" providerId="LiveId" clId="{8CC21585-5D04-443B-8819-59CEF534AFDF}" dt="2020-04-10T08:21:21.009" v="401" actId="1038"/>
          <ac:spMkLst>
            <pc:docMk/>
            <pc:sldMk cId="2377245670" sldId="1458"/>
            <ac:spMk id="27" creationId="{CACC0E2A-8F7D-4267-9C64-F844EF72B16B}"/>
          </ac:spMkLst>
        </pc:spChg>
        <pc:spChg chg="add mod">
          <ac:chgData name="Hamlet Markarian" userId="4926d2b407f31d77" providerId="LiveId" clId="{8CC21585-5D04-443B-8819-59CEF534AFDF}" dt="2020-04-10T08:21:21.009" v="401" actId="1038"/>
          <ac:spMkLst>
            <pc:docMk/>
            <pc:sldMk cId="2377245670" sldId="1458"/>
            <ac:spMk id="28" creationId="{D783EC86-9814-4DEA-B3E7-4921089837FD}"/>
          </ac:spMkLst>
        </pc:spChg>
        <pc:spChg chg="add mod">
          <ac:chgData name="Hamlet Markarian" userId="4926d2b407f31d77" providerId="LiveId" clId="{8CC21585-5D04-443B-8819-59CEF534AFDF}" dt="2020-04-10T09:16:50.709" v="563"/>
          <ac:spMkLst>
            <pc:docMk/>
            <pc:sldMk cId="2377245670" sldId="1458"/>
            <ac:spMk id="29" creationId="{AC4AC685-5983-4194-AEB7-95938EFC6C6C}"/>
          </ac:spMkLst>
        </pc:spChg>
        <pc:spChg chg="add mod">
          <ac:chgData name="Hamlet Markarian" userId="4926d2b407f31d77" providerId="LiveId" clId="{8CC21585-5D04-443B-8819-59CEF534AFDF}" dt="2020-04-10T08:21:21.009" v="401" actId="1038"/>
          <ac:spMkLst>
            <pc:docMk/>
            <pc:sldMk cId="2377245670" sldId="1458"/>
            <ac:spMk id="31" creationId="{724E513A-EFE5-4572-B887-4D382DB4402D}"/>
          </ac:spMkLst>
        </pc:spChg>
        <pc:spChg chg="add del">
          <ac:chgData name="Hamlet Markarian" userId="4926d2b407f31d77" providerId="LiveId" clId="{8CC21585-5D04-443B-8819-59CEF534AFDF}" dt="2020-04-10T08:19:42.080" v="379" actId="478"/>
          <ac:spMkLst>
            <pc:docMk/>
            <pc:sldMk cId="2377245670" sldId="1458"/>
            <ac:spMk id="36" creationId="{595E6A11-6DD8-4CDE-AE5C-16FF7FF21EC2}"/>
          </ac:spMkLst>
        </pc:spChg>
        <pc:spChg chg="add mod">
          <ac:chgData name="Hamlet Markarian" userId="4926d2b407f31d77" providerId="LiveId" clId="{8CC21585-5D04-443B-8819-59CEF534AFDF}" dt="2020-04-10T09:14:53.785" v="561" actId="208"/>
          <ac:spMkLst>
            <pc:docMk/>
            <pc:sldMk cId="2377245670" sldId="1458"/>
            <ac:spMk id="38" creationId="{AFF4FA7E-C93F-4CE4-BCB2-345E910AC605}"/>
          </ac:spMkLst>
        </pc:spChg>
        <pc:spChg chg="add del">
          <ac:chgData name="Hamlet Markarian" userId="4926d2b407f31d77" providerId="LiveId" clId="{8CC21585-5D04-443B-8819-59CEF534AFDF}" dt="2020-04-10T08:19:42.080" v="379" actId="478"/>
          <ac:spMkLst>
            <pc:docMk/>
            <pc:sldMk cId="2377245670" sldId="1458"/>
            <ac:spMk id="39" creationId="{458B4498-35C8-4131-AF65-03D815253E32}"/>
          </ac:spMkLst>
        </pc:spChg>
        <pc:spChg chg="add mod">
          <ac:chgData name="Hamlet Markarian" userId="4926d2b407f31d77" providerId="LiveId" clId="{8CC21585-5D04-443B-8819-59CEF534AFDF}" dt="2020-04-10T09:17:27.944" v="567"/>
          <ac:spMkLst>
            <pc:docMk/>
            <pc:sldMk cId="2377245670" sldId="1458"/>
            <ac:spMk id="40" creationId="{2EF9F0D6-0F4D-41D4-8C04-D2F9DBA03FBA}"/>
          </ac:spMkLst>
        </pc:spChg>
        <pc:spChg chg="add mod">
          <ac:chgData name="Hamlet Markarian" userId="4926d2b407f31d77" providerId="LiveId" clId="{8CC21585-5D04-443B-8819-59CEF534AFDF}" dt="2020-04-10T09:11:32.597" v="516" actId="1076"/>
          <ac:spMkLst>
            <pc:docMk/>
            <pc:sldMk cId="2377245670" sldId="1458"/>
            <ac:spMk id="41" creationId="{395B42AD-9729-43ED-B7EE-526DDE7074E3}"/>
          </ac:spMkLst>
        </pc:spChg>
        <pc:spChg chg="add mod">
          <ac:chgData name="Hamlet Markarian" userId="4926d2b407f31d77" providerId="LiveId" clId="{8CC21585-5D04-443B-8819-59CEF534AFDF}" dt="2020-04-10T09:17:53.260" v="573"/>
          <ac:spMkLst>
            <pc:docMk/>
            <pc:sldMk cId="2377245670" sldId="1458"/>
            <ac:spMk id="42" creationId="{91622C24-B96A-4ED6-8A3F-AEED1FDB631F}"/>
          </ac:spMkLst>
        </pc:spChg>
        <pc:spChg chg="add mod">
          <ac:chgData name="Hamlet Markarian" userId="4926d2b407f31d77" providerId="LiveId" clId="{8CC21585-5D04-443B-8819-59CEF534AFDF}" dt="2020-04-10T09:11:11.449" v="511" actId="1037"/>
          <ac:spMkLst>
            <pc:docMk/>
            <pc:sldMk cId="2377245670" sldId="1458"/>
            <ac:spMk id="43" creationId="{3E885FA4-11D1-4EA3-ABF2-CCF3104B47D9}"/>
          </ac:spMkLst>
        </pc:spChg>
        <pc:spChg chg="add mod">
          <ac:chgData name="Hamlet Markarian" userId="4926d2b407f31d77" providerId="LiveId" clId="{8CC21585-5D04-443B-8819-59CEF534AFDF}" dt="2020-04-10T09:11:11.449" v="511" actId="1037"/>
          <ac:spMkLst>
            <pc:docMk/>
            <pc:sldMk cId="2377245670" sldId="1458"/>
            <ac:spMk id="44" creationId="{F0D07C5F-79EE-4470-9382-F0920DF7CB05}"/>
          </ac:spMkLst>
        </pc:spChg>
        <pc:spChg chg="add del mod">
          <ac:chgData name="Hamlet Markarian" userId="4926d2b407f31d77" providerId="LiveId" clId="{8CC21585-5D04-443B-8819-59CEF534AFDF}" dt="2020-04-10T09:11:04.448" v="509" actId="478"/>
          <ac:spMkLst>
            <pc:docMk/>
            <pc:sldMk cId="2377245670" sldId="1458"/>
            <ac:spMk id="46" creationId="{2A178D25-4DCA-4BB6-8917-A01FAD03B948}"/>
          </ac:spMkLst>
        </pc:spChg>
        <pc:spChg chg="add del">
          <ac:chgData name="Hamlet Markarian" userId="4926d2b407f31d77" providerId="LiveId" clId="{8CC21585-5D04-443B-8819-59CEF534AFDF}" dt="2020-04-10T08:19:42.080" v="379" actId="478"/>
          <ac:spMkLst>
            <pc:docMk/>
            <pc:sldMk cId="2377245670" sldId="1458"/>
            <ac:spMk id="47" creationId="{DCA427A9-9DC2-4C4B-9B3A-4A6FE717C685}"/>
          </ac:spMkLst>
        </pc:spChg>
        <pc:spChg chg="add del mod">
          <ac:chgData name="Hamlet Markarian" userId="4926d2b407f31d77" providerId="LiveId" clId="{8CC21585-5D04-443B-8819-59CEF534AFDF}" dt="2020-04-10T09:04:53.361" v="498" actId="478"/>
          <ac:spMkLst>
            <pc:docMk/>
            <pc:sldMk cId="2377245670" sldId="1458"/>
            <ac:spMk id="48" creationId="{BCC00F62-CDAE-4997-8E1D-00E66B6AC155}"/>
          </ac:spMkLst>
        </pc:spChg>
        <pc:spChg chg="add del mod">
          <ac:chgData name="Hamlet Markarian" userId="4926d2b407f31d77" providerId="LiveId" clId="{8CC21585-5D04-443B-8819-59CEF534AFDF}" dt="2020-04-10T09:04:53.361" v="498" actId="478"/>
          <ac:spMkLst>
            <pc:docMk/>
            <pc:sldMk cId="2377245670" sldId="1458"/>
            <ac:spMk id="49" creationId="{BD161F5D-D579-45D3-9225-47C25C262B85}"/>
          </ac:spMkLst>
        </pc:spChg>
        <pc:spChg chg="add del">
          <ac:chgData name="Hamlet Markarian" userId="4926d2b407f31d77" providerId="LiveId" clId="{8CC21585-5D04-443B-8819-59CEF534AFDF}" dt="2020-04-10T08:19:42.080" v="379" actId="478"/>
          <ac:spMkLst>
            <pc:docMk/>
            <pc:sldMk cId="2377245670" sldId="1458"/>
            <ac:spMk id="50" creationId="{48D90189-7871-46FD-AA54-2D5F701A6C43}"/>
          </ac:spMkLst>
        </pc:spChg>
        <pc:spChg chg="add mod">
          <ac:chgData name="Hamlet Markarian" userId="4926d2b407f31d77" providerId="LiveId" clId="{8CC21585-5D04-443B-8819-59CEF534AFDF}" dt="2020-04-10T09:17:44.060" v="572"/>
          <ac:spMkLst>
            <pc:docMk/>
            <pc:sldMk cId="2377245670" sldId="1458"/>
            <ac:spMk id="51" creationId="{EABDB525-C47C-4A20-8988-1723DBC910B9}"/>
          </ac:spMkLst>
        </pc:spChg>
        <pc:spChg chg="add mod">
          <ac:chgData name="Hamlet Markarian" userId="4926d2b407f31d77" providerId="LiveId" clId="{8CC21585-5D04-443B-8819-59CEF534AFDF}" dt="2020-04-10T08:21:21.009" v="401" actId="1038"/>
          <ac:spMkLst>
            <pc:docMk/>
            <pc:sldMk cId="2377245670" sldId="1458"/>
            <ac:spMk id="52" creationId="{CFFE8122-80B7-4877-8457-9C907BB9B1ED}"/>
          </ac:spMkLst>
        </pc:spChg>
        <pc:spChg chg="add del">
          <ac:chgData name="Hamlet Markarian" userId="4926d2b407f31d77" providerId="LiveId" clId="{8CC21585-5D04-443B-8819-59CEF534AFDF}" dt="2020-04-10T08:19:42.080" v="379" actId="478"/>
          <ac:spMkLst>
            <pc:docMk/>
            <pc:sldMk cId="2377245670" sldId="1458"/>
            <ac:spMk id="53" creationId="{906729FB-4D76-4815-ABBE-7112605D6C00}"/>
          </ac:spMkLst>
        </pc:spChg>
        <pc:spChg chg="add mod">
          <ac:chgData name="Hamlet Markarian" userId="4926d2b407f31d77" providerId="LiveId" clId="{8CC21585-5D04-443B-8819-59CEF534AFDF}" dt="2020-04-10T09:11:11.449" v="511" actId="1037"/>
          <ac:spMkLst>
            <pc:docMk/>
            <pc:sldMk cId="2377245670" sldId="1458"/>
            <ac:spMk id="54" creationId="{D5FDD386-5AF2-426B-99E3-2B57AF9CC210}"/>
          </ac:spMkLst>
        </pc:spChg>
        <pc:spChg chg="add del mod">
          <ac:chgData name="Hamlet Markarian" userId="4926d2b407f31d77" providerId="LiveId" clId="{8CC21585-5D04-443B-8819-59CEF534AFDF}" dt="2020-04-10T09:11:04.448" v="509" actId="478"/>
          <ac:spMkLst>
            <pc:docMk/>
            <pc:sldMk cId="2377245670" sldId="1458"/>
            <ac:spMk id="55" creationId="{E5FC5229-1EFC-4CBA-AFAC-F9E168129E1A}"/>
          </ac:spMkLst>
        </pc:spChg>
        <pc:spChg chg="add del mod">
          <ac:chgData name="Hamlet Markarian" userId="4926d2b407f31d77" providerId="LiveId" clId="{8CC21585-5D04-443B-8819-59CEF534AFDF}" dt="2020-04-10T09:11:04.448" v="509" actId="478"/>
          <ac:spMkLst>
            <pc:docMk/>
            <pc:sldMk cId="2377245670" sldId="1458"/>
            <ac:spMk id="56" creationId="{4175D3B4-DA93-4DC1-84BA-608D7A681336}"/>
          </ac:spMkLst>
        </pc:spChg>
        <pc:spChg chg="add mod">
          <ac:chgData name="Hamlet Markarian" userId="4926d2b407f31d77" providerId="LiveId" clId="{8CC21585-5D04-443B-8819-59CEF534AFDF}" dt="2020-04-10T09:12:54.162" v="528"/>
          <ac:spMkLst>
            <pc:docMk/>
            <pc:sldMk cId="2377245670" sldId="1458"/>
            <ac:spMk id="57" creationId="{BCD3EFCF-8E34-43E3-AB73-9B3F8B43F461}"/>
          </ac:spMkLst>
        </pc:spChg>
        <pc:spChg chg="add mod">
          <ac:chgData name="Hamlet Markarian" userId="4926d2b407f31d77" providerId="LiveId" clId="{8CC21585-5D04-443B-8819-59CEF534AFDF}" dt="2020-04-10T09:12:50.564" v="527" actId="20577"/>
          <ac:spMkLst>
            <pc:docMk/>
            <pc:sldMk cId="2377245670" sldId="1458"/>
            <ac:spMk id="58" creationId="{88D5C14B-FBD3-4DA4-96E6-3B2FB670AE8C}"/>
          </ac:spMkLst>
        </pc:spChg>
        <pc:spChg chg="add mod">
          <ac:chgData name="Hamlet Markarian" userId="4926d2b407f31d77" providerId="LiveId" clId="{8CC21585-5D04-443B-8819-59CEF534AFDF}" dt="2020-04-10T09:14:14.763" v="556"/>
          <ac:spMkLst>
            <pc:docMk/>
            <pc:sldMk cId="2377245670" sldId="1458"/>
            <ac:spMk id="59" creationId="{567CA20D-63AB-43F0-A27D-DED91E172163}"/>
          </ac:spMkLst>
        </pc:spChg>
        <pc:spChg chg="add mod">
          <ac:chgData name="Hamlet Markarian" userId="4926d2b407f31d77" providerId="LiveId" clId="{8CC21585-5D04-443B-8819-59CEF534AFDF}" dt="2020-04-10T09:14:11.460" v="555" actId="20577"/>
          <ac:spMkLst>
            <pc:docMk/>
            <pc:sldMk cId="2377245670" sldId="1458"/>
            <ac:spMk id="60" creationId="{F9F8D655-9981-479D-A2DF-9F3F9FA60FE4}"/>
          </ac:spMkLst>
        </pc:spChg>
        <pc:spChg chg="add mod">
          <ac:chgData name="Hamlet Markarian" userId="4926d2b407f31d77" providerId="LiveId" clId="{8CC21585-5D04-443B-8819-59CEF534AFDF}" dt="2020-04-10T09:13:28.489" v="540"/>
          <ac:spMkLst>
            <pc:docMk/>
            <pc:sldMk cId="2377245670" sldId="1458"/>
            <ac:spMk id="61" creationId="{C17CBDEC-EAD1-4473-8CBF-F67E3DE15437}"/>
          </ac:spMkLst>
        </pc:spChg>
        <pc:spChg chg="add mod">
          <ac:chgData name="Hamlet Markarian" userId="4926d2b407f31d77" providerId="LiveId" clId="{8CC21585-5D04-443B-8819-59CEF534AFDF}" dt="2020-04-10T09:13:24.581" v="539" actId="20577"/>
          <ac:spMkLst>
            <pc:docMk/>
            <pc:sldMk cId="2377245670" sldId="1458"/>
            <ac:spMk id="62" creationId="{084A44B1-5F39-473B-B3C0-5867CF592FCA}"/>
          </ac:spMkLst>
        </pc:spChg>
        <pc:spChg chg="add mod">
          <ac:chgData name="Hamlet Markarian" userId="4926d2b407f31d77" providerId="LiveId" clId="{8CC21585-5D04-443B-8819-59CEF534AFDF}" dt="2020-04-10T09:13:12.234" v="534"/>
          <ac:spMkLst>
            <pc:docMk/>
            <pc:sldMk cId="2377245670" sldId="1458"/>
            <ac:spMk id="63" creationId="{6C350F9B-74A0-4BD6-81D0-7839E8B3BA3B}"/>
          </ac:spMkLst>
        </pc:spChg>
        <pc:spChg chg="add mod">
          <ac:chgData name="Hamlet Markarian" userId="4926d2b407f31d77" providerId="LiveId" clId="{8CC21585-5D04-443B-8819-59CEF534AFDF}" dt="2020-04-10T09:13:07.324" v="533" actId="20577"/>
          <ac:spMkLst>
            <pc:docMk/>
            <pc:sldMk cId="2377245670" sldId="1458"/>
            <ac:spMk id="64" creationId="{565FC0AD-1572-4BA9-A02F-67EF5540164A}"/>
          </ac:spMkLst>
        </pc:spChg>
        <pc:spChg chg="add mod">
          <ac:chgData name="Hamlet Markarian" userId="4926d2b407f31d77" providerId="LiveId" clId="{8CC21585-5D04-443B-8819-59CEF534AFDF}" dt="2020-04-10T09:14:32.056" v="557" actId="208"/>
          <ac:spMkLst>
            <pc:docMk/>
            <pc:sldMk cId="2377245670" sldId="1458"/>
            <ac:spMk id="66" creationId="{9678B031-E0D9-4794-8032-7287D32C4E04}"/>
          </ac:spMkLst>
        </pc:spChg>
        <pc:spChg chg="add mod">
          <ac:chgData name="Hamlet Markarian" userId="4926d2b407f31d77" providerId="LiveId" clId="{8CC21585-5D04-443B-8819-59CEF534AFDF}" dt="2020-04-10T09:13:42.700" v="545"/>
          <ac:spMkLst>
            <pc:docMk/>
            <pc:sldMk cId="2377245670" sldId="1458"/>
            <ac:spMk id="67" creationId="{70AB8F22-99DA-411E-A7CE-9258FA1D7A73}"/>
          </ac:spMkLst>
        </pc:spChg>
        <pc:spChg chg="add mod">
          <ac:chgData name="Hamlet Markarian" userId="4926d2b407f31d77" providerId="LiveId" clId="{8CC21585-5D04-443B-8819-59CEF534AFDF}" dt="2020-04-10T09:13:39.069" v="544" actId="20577"/>
          <ac:spMkLst>
            <pc:docMk/>
            <pc:sldMk cId="2377245670" sldId="1458"/>
            <ac:spMk id="68" creationId="{E5379DA8-3581-44DC-9B63-F0F22B135D77}"/>
          </ac:spMkLst>
        </pc:spChg>
        <pc:spChg chg="add mod">
          <ac:chgData name="Hamlet Markarian" userId="4926d2b407f31d77" providerId="LiveId" clId="{8CC21585-5D04-443B-8819-59CEF534AFDF}" dt="2020-04-10T09:12:12.919" v="522" actId="571"/>
          <ac:spMkLst>
            <pc:docMk/>
            <pc:sldMk cId="2377245670" sldId="1458"/>
            <ac:spMk id="70" creationId="{8D58FE7B-E030-4B35-B53C-80AE0E77E596}"/>
          </ac:spMkLst>
        </pc:spChg>
        <pc:spChg chg="add mod">
          <ac:chgData name="Hamlet Markarian" userId="4926d2b407f31d77" providerId="LiveId" clId="{8CC21585-5D04-443B-8819-59CEF534AFDF}" dt="2020-04-10T09:13:59.778" v="550" actId="14100"/>
          <ac:spMkLst>
            <pc:docMk/>
            <pc:sldMk cId="2377245670" sldId="1458"/>
            <ac:spMk id="71" creationId="{4409A4DC-A459-41DC-9746-A1D06C2E7F97}"/>
          </ac:spMkLst>
        </pc:spChg>
        <pc:spChg chg="add mod">
          <ac:chgData name="Hamlet Markarian" userId="4926d2b407f31d77" providerId="LiveId" clId="{8CC21585-5D04-443B-8819-59CEF534AFDF}" dt="2020-04-10T09:13:54.317" v="548" actId="20577"/>
          <ac:spMkLst>
            <pc:docMk/>
            <pc:sldMk cId="2377245670" sldId="1458"/>
            <ac:spMk id="72" creationId="{5FE82B3F-CD7E-4E8E-BC31-00049DE7E9C2}"/>
          </ac:spMkLst>
        </pc:spChg>
        <pc:grpChg chg="del">
          <ac:chgData name="Hamlet Markarian" userId="4926d2b407f31d77" providerId="LiveId" clId="{8CC21585-5D04-443B-8819-59CEF534AFDF}" dt="2020-04-10T08:15:39.448" v="327" actId="478"/>
          <ac:grpSpMkLst>
            <pc:docMk/>
            <pc:sldMk cId="2377245670" sldId="1458"/>
            <ac:grpSpMk id="22" creationId="{D6665F23-9A35-48A1-BE65-EA31F6291691}"/>
          </ac:grpSpMkLst>
        </pc:grpChg>
        <pc:grpChg chg="del">
          <ac:chgData name="Hamlet Markarian" userId="4926d2b407f31d77" providerId="LiveId" clId="{8CC21585-5D04-443B-8819-59CEF534AFDF}" dt="2020-04-10T08:15:39.448" v="327" actId="478"/>
          <ac:grpSpMkLst>
            <pc:docMk/>
            <pc:sldMk cId="2377245670" sldId="1458"/>
            <ac:grpSpMk id="32" creationId="{10149304-7869-416E-8B56-8465E6774193}"/>
          </ac:grpSpMkLst>
        </pc:grpChg>
        <pc:graphicFrameChg chg="mod">
          <ac:chgData name="Hamlet Markarian" userId="4926d2b407f31d77" providerId="LiveId" clId="{8CC21585-5D04-443B-8819-59CEF534AFDF}" dt="2020-04-10T08:14:52.754" v="321"/>
          <ac:graphicFrameMkLst>
            <pc:docMk/>
            <pc:sldMk cId="2377245670" sldId="1458"/>
            <ac:graphicFrameMk id="8" creationId="{67A3F647-3BD3-4E2A-B2A2-6263435AAF75}"/>
          </ac:graphicFrameMkLst>
        </pc:graphicFrameChg>
        <pc:graphicFrameChg chg="del">
          <ac:chgData name="Hamlet Markarian" userId="4926d2b407f31d77" providerId="LiveId" clId="{8CC21585-5D04-443B-8819-59CEF534AFDF}" dt="2020-04-10T08:15:32.492" v="326" actId="478"/>
          <ac:graphicFrameMkLst>
            <pc:docMk/>
            <pc:sldMk cId="2377245670" sldId="1458"/>
            <ac:graphicFrameMk id="14" creationId="{004096B8-AC4F-41E1-8A72-12C284464374}"/>
          </ac:graphicFrameMkLst>
        </pc:graphicFrameChg>
        <pc:graphicFrameChg chg="add mod">
          <ac:chgData name="Hamlet Markarian" userId="4926d2b407f31d77" providerId="LiveId" clId="{8CC21585-5D04-443B-8819-59CEF534AFDF}" dt="2020-04-10T09:11:41.985" v="519" actId="1076"/>
          <ac:graphicFrameMkLst>
            <pc:docMk/>
            <pc:sldMk cId="2377245670" sldId="1458"/>
            <ac:graphicFrameMk id="26" creationId="{8FBBCC0F-D5D7-441A-901E-D06E67418FEC}"/>
          </ac:graphicFrameMkLst>
        </pc:graphicFrameChg>
        <pc:cxnChg chg="add mod">
          <ac:chgData name="Hamlet Markarian" userId="4926d2b407f31d77" providerId="LiveId" clId="{8CC21585-5D04-443B-8819-59CEF534AFDF}" dt="2020-04-10T09:17:17.671" v="566" actId="14100"/>
          <ac:cxnSpMkLst>
            <pc:docMk/>
            <pc:sldMk cId="2377245670" sldId="1458"/>
            <ac:cxnSpMk id="37" creationId="{BB71D2E6-EB16-4383-856F-F52C014E22A0}"/>
          </ac:cxnSpMkLst>
        </pc:cxnChg>
        <pc:cxnChg chg="add del mod">
          <ac:chgData name="Hamlet Markarian" userId="4926d2b407f31d77" providerId="LiveId" clId="{8CC21585-5D04-443B-8819-59CEF534AFDF}" dt="2020-04-10T09:11:04.448" v="509" actId="478"/>
          <ac:cxnSpMkLst>
            <pc:docMk/>
            <pc:sldMk cId="2377245670" sldId="1458"/>
            <ac:cxnSpMk id="45" creationId="{AE9C17D7-8E50-400B-94AB-1C140DA63C07}"/>
          </ac:cxnSpMkLst>
        </pc:cxnChg>
        <pc:cxnChg chg="add mod">
          <ac:chgData name="Hamlet Markarian" userId="4926d2b407f31d77" providerId="LiveId" clId="{8CC21585-5D04-443B-8819-59CEF534AFDF}" dt="2020-04-10T09:17:12.976" v="565" actId="14100"/>
          <ac:cxnSpMkLst>
            <pc:docMk/>
            <pc:sldMk cId="2377245670" sldId="1458"/>
            <ac:cxnSpMk id="65" creationId="{0BD974E7-ACB3-4FE5-92A8-31FA4569BD5A}"/>
          </ac:cxnSpMkLst>
        </pc:cxnChg>
        <pc:cxnChg chg="add mod">
          <ac:chgData name="Hamlet Markarian" userId="4926d2b407f31d77" providerId="LiveId" clId="{8CC21585-5D04-443B-8819-59CEF534AFDF}" dt="2020-04-10T09:17:00.387" v="564" actId="14100"/>
          <ac:cxnSpMkLst>
            <pc:docMk/>
            <pc:sldMk cId="2377245670" sldId="1458"/>
            <ac:cxnSpMk id="69" creationId="{7CD38E59-FCF5-4708-8317-90026B53D51E}"/>
          </ac:cxnSpMkLst>
        </pc:cxnChg>
      </pc:sldChg>
      <pc:sldChg chg="addSp delSp modSp add del">
        <pc:chgData name="Hamlet Markarian" userId="4926d2b407f31d77" providerId="LiveId" clId="{8CC21585-5D04-443B-8819-59CEF534AFDF}" dt="2020-04-10T09:04:32.443" v="495" actId="2696"/>
        <pc:sldMkLst>
          <pc:docMk/>
          <pc:sldMk cId="52569351" sldId="1459"/>
        </pc:sldMkLst>
        <pc:spChg chg="add mod">
          <ac:chgData name="Hamlet Markarian" userId="4926d2b407f31d77" providerId="LiveId" clId="{8CC21585-5D04-443B-8819-59CEF534AFDF}" dt="2020-04-10T09:03:32.250" v="493" actId="14100"/>
          <ac:spMkLst>
            <pc:docMk/>
            <pc:sldMk cId="52569351" sldId="1459"/>
            <ac:spMk id="3" creationId="{E0E0775C-047E-4932-AF39-13E08C907C62}"/>
          </ac:spMkLst>
        </pc:spChg>
        <pc:spChg chg="ord">
          <ac:chgData name="Hamlet Markarian" userId="4926d2b407f31d77" providerId="LiveId" clId="{8CC21585-5D04-443B-8819-59CEF534AFDF}" dt="2020-04-10T09:03:23.649" v="492" actId="167"/>
          <ac:spMkLst>
            <pc:docMk/>
            <pc:sldMk cId="52569351" sldId="1459"/>
            <ac:spMk id="13" creationId="{45E55A27-B275-4572-8F9E-D77B5EC43F08}"/>
          </ac:spMkLst>
        </pc:spChg>
        <pc:spChg chg="ord">
          <ac:chgData name="Hamlet Markarian" userId="4926d2b407f31d77" providerId="LiveId" clId="{8CC21585-5D04-443B-8819-59CEF534AFDF}" dt="2020-04-10T09:03:23.649" v="492" actId="167"/>
          <ac:spMkLst>
            <pc:docMk/>
            <pc:sldMk cId="52569351" sldId="1459"/>
            <ac:spMk id="19" creationId="{42101231-1855-46EE-A3D9-B84E75ACB56A}"/>
          </ac:spMkLst>
        </pc:spChg>
        <pc:spChg chg="mod">
          <ac:chgData name="Hamlet Markarian" userId="4926d2b407f31d77" providerId="LiveId" clId="{8CC21585-5D04-443B-8819-59CEF534AFDF}" dt="2020-04-10T08:29:14.792" v="409" actId="1076"/>
          <ac:spMkLst>
            <pc:docMk/>
            <pc:sldMk cId="52569351" sldId="1459"/>
            <ac:spMk id="27" creationId="{CACC0E2A-8F7D-4267-9C64-F844EF72B16B}"/>
          </ac:spMkLst>
        </pc:spChg>
        <pc:spChg chg="mod">
          <ac:chgData name="Hamlet Markarian" userId="4926d2b407f31d77" providerId="LiveId" clId="{8CC21585-5D04-443B-8819-59CEF534AFDF}" dt="2020-04-10T08:29:14.792" v="409" actId="1076"/>
          <ac:spMkLst>
            <pc:docMk/>
            <pc:sldMk cId="52569351" sldId="1459"/>
            <ac:spMk id="28" creationId="{D783EC86-9814-4DEA-B3E7-4921089837FD}"/>
          </ac:spMkLst>
        </pc:spChg>
        <pc:spChg chg="del">
          <ac:chgData name="Hamlet Markarian" userId="4926d2b407f31d77" providerId="LiveId" clId="{8CC21585-5D04-443B-8819-59CEF534AFDF}" dt="2020-04-10T08:29:04.179" v="405" actId="478"/>
          <ac:spMkLst>
            <pc:docMk/>
            <pc:sldMk cId="52569351" sldId="1459"/>
            <ac:spMk id="29" creationId="{AC4AC685-5983-4194-AEB7-95938EFC6C6C}"/>
          </ac:spMkLst>
        </pc:spChg>
        <pc:spChg chg="del">
          <ac:chgData name="Hamlet Markarian" userId="4926d2b407f31d77" providerId="LiveId" clId="{8CC21585-5D04-443B-8819-59CEF534AFDF}" dt="2020-04-10T08:29:04.179" v="405" actId="478"/>
          <ac:spMkLst>
            <pc:docMk/>
            <pc:sldMk cId="52569351" sldId="1459"/>
            <ac:spMk id="31" creationId="{724E513A-EFE5-4572-B887-4D382DB4402D}"/>
          </ac:spMkLst>
        </pc:spChg>
        <pc:spChg chg="add mod">
          <ac:chgData name="Hamlet Markarian" userId="4926d2b407f31d77" providerId="LiveId" clId="{8CC21585-5D04-443B-8819-59CEF534AFDF}" dt="2020-04-10T09:03:32.250" v="493" actId="14100"/>
          <ac:spMkLst>
            <pc:docMk/>
            <pc:sldMk cId="52569351" sldId="1459"/>
            <ac:spMk id="32" creationId="{82E0D528-A248-4084-8854-51D47D93433E}"/>
          </ac:spMkLst>
        </pc:spChg>
        <pc:spChg chg="add mod">
          <ac:chgData name="Hamlet Markarian" userId="4926d2b407f31d77" providerId="LiveId" clId="{8CC21585-5D04-443B-8819-59CEF534AFDF}" dt="2020-04-10T09:03:32.250" v="493" actId="14100"/>
          <ac:spMkLst>
            <pc:docMk/>
            <pc:sldMk cId="52569351" sldId="1459"/>
            <ac:spMk id="33" creationId="{4D495DF1-96DA-4CA1-843D-83074DD5BD1C}"/>
          </ac:spMkLst>
        </pc:spChg>
        <pc:spChg chg="add mod">
          <ac:chgData name="Hamlet Markarian" userId="4926d2b407f31d77" providerId="LiveId" clId="{8CC21585-5D04-443B-8819-59CEF534AFDF}" dt="2020-04-10T09:03:32.250" v="493" actId="14100"/>
          <ac:spMkLst>
            <pc:docMk/>
            <pc:sldMk cId="52569351" sldId="1459"/>
            <ac:spMk id="34" creationId="{696BD4FC-D9C5-4BB5-AD11-0ACB03CD1D89}"/>
          </ac:spMkLst>
        </pc:spChg>
        <pc:spChg chg="add mod">
          <ac:chgData name="Hamlet Markarian" userId="4926d2b407f31d77" providerId="LiveId" clId="{8CC21585-5D04-443B-8819-59CEF534AFDF}" dt="2020-04-10T09:03:32.250" v="493" actId="14100"/>
          <ac:spMkLst>
            <pc:docMk/>
            <pc:sldMk cId="52569351" sldId="1459"/>
            <ac:spMk id="35" creationId="{411CDE35-BC63-4BD6-A8B7-068157E82545}"/>
          </ac:spMkLst>
        </pc:spChg>
        <pc:spChg chg="add mod">
          <ac:chgData name="Hamlet Markarian" userId="4926d2b407f31d77" providerId="LiveId" clId="{8CC21585-5D04-443B-8819-59CEF534AFDF}" dt="2020-04-10T09:03:32.250" v="493" actId="14100"/>
          <ac:spMkLst>
            <pc:docMk/>
            <pc:sldMk cId="52569351" sldId="1459"/>
            <ac:spMk id="36" creationId="{EC2D551C-335A-482B-86D3-E5D3A5245DAD}"/>
          </ac:spMkLst>
        </pc:spChg>
        <pc:spChg chg="del">
          <ac:chgData name="Hamlet Markarian" userId="4926d2b407f31d77" providerId="LiveId" clId="{8CC21585-5D04-443B-8819-59CEF534AFDF}" dt="2020-04-10T08:29:04.179" v="405" actId="478"/>
          <ac:spMkLst>
            <pc:docMk/>
            <pc:sldMk cId="52569351" sldId="1459"/>
            <ac:spMk id="38" creationId="{AFF4FA7E-C93F-4CE4-BCB2-345E910AC605}"/>
          </ac:spMkLst>
        </pc:spChg>
        <pc:spChg chg="add mod">
          <ac:chgData name="Hamlet Markarian" userId="4926d2b407f31d77" providerId="LiveId" clId="{8CC21585-5D04-443B-8819-59CEF534AFDF}" dt="2020-04-10T09:03:32.250" v="493" actId="14100"/>
          <ac:spMkLst>
            <pc:docMk/>
            <pc:sldMk cId="52569351" sldId="1459"/>
            <ac:spMk id="39" creationId="{36A6E9BE-334B-4B98-8880-38F43AAAE510}"/>
          </ac:spMkLst>
        </pc:spChg>
        <pc:spChg chg="del">
          <ac:chgData name="Hamlet Markarian" userId="4926d2b407f31d77" providerId="LiveId" clId="{8CC21585-5D04-443B-8819-59CEF534AFDF}" dt="2020-04-10T08:29:04.179" v="405" actId="478"/>
          <ac:spMkLst>
            <pc:docMk/>
            <pc:sldMk cId="52569351" sldId="1459"/>
            <ac:spMk id="40" creationId="{2EF9F0D6-0F4D-41D4-8C04-D2F9DBA03FBA}"/>
          </ac:spMkLst>
        </pc:spChg>
        <pc:spChg chg="del">
          <ac:chgData name="Hamlet Markarian" userId="4926d2b407f31d77" providerId="LiveId" clId="{8CC21585-5D04-443B-8819-59CEF534AFDF}" dt="2020-04-10T08:29:04.179" v="405" actId="478"/>
          <ac:spMkLst>
            <pc:docMk/>
            <pc:sldMk cId="52569351" sldId="1459"/>
            <ac:spMk id="41" creationId="{395B42AD-9729-43ED-B7EE-526DDE7074E3}"/>
          </ac:spMkLst>
        </pc:spChg>
        <pc:spChg chg="del">
          <ac:chgData name="Hamlet Markarian" userId="4926d2b407f31d77" providerId="LiveId" clId="{8CC21585-5D04-443B-8819-59CEF534AFDF}" dt="2020-04-10T08:29:01.624" v="404" actId="478"/>
          <ac:spMkLst>
            <pc:docMk/>
            <pc:sldMk cId="52569351" sldId="1459"/>
            <ac:spMk id="42" creationId="{91622C24-B96A-4ED6-8A3F-AEED1FDB631F}"/>
          </ac:spMkLst>
        </pc:spChg>
        <pc:spChg chg="del">
          <ac:chgData name="Hamlet Markarian" userId="4926d2b407f31d77" providerId="LiveId" clId="{8CC21585-5D04-443B-8819-59CEF534AFDF}" dt="2020-04-10T08:29:01.624" v="404" actId="478"/>
          <ac:spMkLst>
            <pc:docMk/>
            <pc:sldMk cId="52569351" sldId="1459"/>
            <ac:spMk id="43" creationId="{3E885FA4-11D1-4EA3-ABF2-CCF3104B47D9}"/>
          </ac:spMkLst>
        </pc:spChg>
        <pc:spChg chg="mod">
          <ac:chgData name="Hamlet Markarian" userId="4926d2b407f31d77" providerId="LiveId" clId="{8CC21585-5D04-443B-8819-59CEF534AFDF}" dt="2020-04-10T08:29:17.897" v="410" actId="1076"/>
          <ac:spMkLst>
            <pc:docMk/>
            <pc:sldMk cId="52569351" sldId="1459"/>
            <ac:spMk id="44" creationId="{F0D07C5F-79EE-4470-9382-F0920DF7CB05}"/>
          </ac:spMkLst>
        </pc:spChg>
        <pc:spChg chg="del">
          <ac:chgData name="Hamlet Markarian" userId="4926d2b407f31d77" providerId="LiveId" clId="{8CC21585-5D04-443B-8819-59CEF534AFDF}" dt="2020-04-10T08:29:01.624" v="404" actId="478"/>
          <ac:spMkLst>
            <pc:docMk/>
            <pc:sldMk cId="52569351" sldId="1459"/>
            <ac:spMk id="46" creationId="{2A178D25-4DCA-4BB6-8917-A01FAD03B948}"/>
          </ac:spMkLst>
        </pc:spChg>
        <pc:spChg chg="add mod ord">
          <ac:chgData name="Hamlet Markarian" userId="4926d2b407f31d77" providerId="LiveId" clId="{8CC21585-5D04-443B-8819-59CEF534AFDF}" dt="2020-04-10T09:03:43.190" v="494" actId="14100"/>
          <ac:spMkLst>
            <pc:docMk/>
            <pc:sldMk cId="52569351" sldId="1459"/>
            <ac:spMk id="47" creationId="{922EE075-6910-4938-9C80-225231CC3E7A}"/>
          </ac:spMkLst>
        </pc:spChg>
        <pc:spChg chg="del">
          <ac:chgData name="Hamlet Markarian" userId="4926d2b407f31d77" providerId="LiveId" clId="{8CC21585-5D04-443B-8819-59CEF534AFDF}" dt="2020-04-10T08:29:01.624" v="404" actId="478"/>
          <ac:spMkLst>
            <pc:docMk/>
            <pc:sldMk cId="52569351" sldId="1459"/>
            <ac:spMk id="48" creationId="{BCC00F62-CDAE-4997-8E1D-00E66B6AC155}"/>
          </ac:spMkLst>
        </pc:spChg>
        <pc:spChg chg="del">
          <ac:chgData name="Hamlet Markarian" userId="4926d2b407f31d77" providerId="LiveId" clId="{8CC21585-5D04-443B-8819-59CEF534AFDF}" dt="2020-04-10T08:29:01.624" v="404" actId="478"/>
          <ac:spMkLst>
            <pc:docMk/>
            <pc:sldMk cId="52569351" sldId="1459"/>
            <ac:spMk id="49" creationId="{BD161F5D-D579-45D3-9225-47C25C262B85}"/>
          </ac:spMkLst>
        </pc:spChg>
        <pc:spChg chg="add mod ord">
          <ac:chgData name="Hamlet Markarian" userId="4926d2b407f31d77" providerId="LiveId" clId="{8CC21585-5D04-443B-8819-59CEF534AFDF}" dt="2020-04-10T09:03:18.558" v="491" actId="167"/>
          <ac:spMkLst>
            <pc:docMk/>
            <pc:sldMk cId="52569351" sldId="1459"/>
            <ac:spMk id="50" creationId="{29D69CD7-A950-4C64-94A3-5B189E397DAE}"/>
          </ac:spMkLst>
        </pc:spChg>
        <pc:spChg chg="del">
          <ac:chgData name="Hamlet Markarian" userId="4926d2b407f31d77" providerId="LiveId" clId="{8CC21585-5D04-443B-8819-59CEF534AFDF}" dt="2020-04-10T08:29:01.624" v="404" actId="478"/>
          <ac:spMkLst>
            <pc:docMk/>
            <pc:sldMk cId="52569351" sldId="1459"/>
            <ac:spMk id="51" creationId="{EABDB525-C47C-4A20-8988-1723DBC910B9}"/>
          </ac:spMkLst>
        </pc:spChg>
        <pc:spChg chg="del">
          <ac:chgData name="Hamlet Markarian" userId="4926d2b407f31d77" providerId="LiveId" clId="{8CC21585-5D04-443B-8819-59CEF534AFDF}" dt="2020-04-10T08:29:01.624" v="404" actId="478"/>
          <ac:spMkLst>
            <pc:docMk/>
            <pc:sldMk cId="52569351" sldId="1459"/>
            <ac:spMk id="52" creationId="{CFFE8122-80B7-4877-8457-9C907BB9B1ED}"/>
          </ac:spMkLst>
        </pc:spChg>
        <pc:spChg chg="add mod ord">
          <ac:chgData name="Hamlet Markarian" userId="4926d2b407f31d77" providerId="LiveId" clId="{8CC21585-5D04-443B-8819-59CEF534AFDF}" dt="2020-04-10T09:03:18.558" v="491" actId="167"/>
          <ac:spMkLst>
            <pc:docMk/>
            <pc:sldMk cId="52569351" sldId="1459"/>
            <ac:spMk id="53" creationId="{90BF230E-2B44-4788-98C0-8D9933A2B728}"/>
          </ac:spMkLst>
        </pc:spChg>
        <pc:spChg chg="mod">
          <ac:chgData name="Hamlet Markarian" userId="4926d2b407f31d77" providerId="LiveId" clId="{8CC21585-5D04-443B-8819-59CEF534AFDF}" dt="2020-04-10T08:29:17.897" v="410" actId="1076"/>
          <ac:spMkLst>
            <pc:docMk/>
            <pc:sldMk cId="52569351" sldId="1459"/>
            <ac:spMk id="54" creationId="{D5FDD386-5AF2-426B-99E3-2B57AF9CC210}"/>
          </ac:spMkLst>
        </pc:spChg>
        <pc:spChg chg="add mod ord">
          <ac:chgData name="Hamlet Markarian" userId="4926d2b407f31d77" providerId="LiveId" clId="{8CC21585-5D04-443B-8819-59CEF534AFDF}" dt="2020-04-10T09:03:18.558" v="491" actId="167"/>
          <ac:spMkLst>
            <pc:docMk/>
            <pc:sldMk cId="52569351" sldId="1459"/>
            <ac:spMk id="55" creationId="{A641CEE5-D416-494E-ABB5-E3B00B06A5BD}"/>
          </ac:spMkLst>
        </pc:spChg>
        <pc:spChg chg="add mod ord">
          <ac:chgData name="Hamlet Markarian" userId="4926d2b407f31d77" providerId="LiveId" clId="{8CC21585-5D04-443B-8819-59CEF534AFDF}" dt="2020-04-10T09:03:18.558" v="491" actId="167"/>
          <ac:spMkLst>
            <pc:docMk/>
            <pc:sldMk cId="52569351" sldId="1459"/>
            <ac:spMk id="56" creationId="{D0603FFC-3DAD-458D-8B83-02EDBF1F7A3B}"/>
          </ac:spMkLst>
        </pc:spChg>
        <pc:spChg chg="add mod ord">
          <ac:chgData name="Hamlet Markarian" userId="4926d2b407f31d77" providerId="LiveId" clId="{8CC21585-5D04-443B-8819-59CEF534AFDF}" dt="2020-04-10T09:03:18.558" v="491" actId="167"/>
          <ac:spMkLst>
            <pc:docMk/>
            <pc:sldMk cId="52569351" sldId="1459"/>
            <ac:spMk id="57" creationId="{56B5BDF7-AB02-4FB0-9CD0-C14672B20727}"/>
          </ac:spMkLst>
        </pc:spChg>
        <pc:spChg chg="add mod ord">
          <ac:chgData name="Hamlet Markarian" userId="4926d2b407f31d77" providerId="LiveId" clId="{8CC21585-5D04-443B-8819-59CEF534AFDF}" dt="2020-04-10T09:03:18.558" v="491" actId="167"/>
          <ac:spMkLst>
            <pc:docMk/>
            <pc:sldMk cId="52569351" sldId="1459"/>
            <ac:spMk id="58" creationId="{8309FBAD-B0D3-459A-9F69-E7A16EACC317}"/>
          </ac:spMkLst>
        </pc:spChg>
        <pc:graphicFrameChg chg="del">
          <ac:chgData name="Hamlet Markarian" userId="4926d2b407f31d77" providerId="LiveId" clId="{8CC21585-5D04-443B-8819-59CEF534AFDF}" dt="2020-04-10T08:28:49.202" v="403" actId="478"/>
          <ac:graphicFrameMkLst>
            <pc:docMk/>
            <pc:sldMk cId="52569351" sldId="1459"/>
            <ac:graphicFrameMk id="26" creationId="{8FBBCC0F-D5D7-441A-901E-D06E67418FEC}"/>
          </ac:graphicFrameMkLst>
        </pc:graphicFrameChg>
        <pc:cxnChg chg="del mod">
          <ac:chgData name="Hamlet Markarian" userId="4926d2b407f31d77" providerId="LiveId" clId="{8CC21585-5D04-443B-8819-59CEF534AFDF}" dt="2020-04-10T08:29:04.179" v="405" actId="478"/>
          <ac:cxnSpMkLst>
            <pc:docMk/>
            <pc:sldMk cId="52569351" sldId="1459"/>
            <ac:cxnSpMk id="37" creationId="{BB71D2E6-EB16-4383-856F-F52C014E22A0}"/>
          </ac:cxnSpMkLst>
        </pc:cxnChg>
        <pc:cxnChg chg="del">
          <ac:chgData name="Hamlet Markarian" userId="4926d2b407f31d77" providerId="LiveId" clId="{8CC21585-5D04-443B-8819-59CEF534AFDF}" dt="2020-04-10T08:29:01.624" v="404" actId="478"/>
          <ac:cxnSpMkLst>
            <pc:docMk/>
            <pc:sldMk cId="52569351" sldId="1459"/>
            <ac:cxnSpMk id="45" creationId="{AE9C17D7-8E50-400B-94AB-1C140DA63C07}"/>
          </ac:cxnSpMkLst>
        </pc:cxnChg>
      </pc:sldChg>
      <pc:sldChg chg="addSp delSp modSp add">
        <pc:chgData name="Hamlet Markarian" userId="4926d2b407f31d77" providerId="LiveId" clId="{8CC21585-5D04-443B-8819-59CEF534AFDF}" dt="2020-04-10T09:27:37.667" v="759" actId="20577"/>
        <pc:sldMkLst>
          <pc:docMk/>
          <pc:sldMk cId="381638226" sldId="1459"/>
        </pc:sldMkLst>
        <pc:spChg chg="del">
          <ac:chgData name="Hamlet Markarian" userId="4926d2b407f31d77" providerId="LiveId" clId="{8CC21585-5D04-443B-8819-59CEF534AFDF}" dt="2020-04-10T09:19:07.288" v="576" actId="478"/>
          <ac:spMkLst>
            <pc:docMk/>
            <pc:sldMk cId="381638226" sldId="1459"/>
            <ac:spMk id="11" creationId="{6343BB1C-4EB0-43FC-B3C9-557E96B788BD}"/>
          </ac:spMkLst>
        </pc:spChg>
        <pc:spChg chg="del">
          <ac:chgData name="Hamlet Markarian" userId="4926d2b407f31d77" providerId="LiveId" clId="{8CC21585-5D04-443B-8819-59CEF534AFDF}" dt="2020-04-10T09:19:07.288" v="576" actId="478"/>
          <ac:spMkLst>
            <pc:docMk/>
            <pc:sldMk cId="381638226" sldId="1459"/>
            <ac:spMk id="12" creationId="{812B5A58-4D9D-455B-A237-30FD38DA9D08}"/>
          </ac:spMkLst>
        </pc:spChg>
        <pc:spChg chg="del">
          <ac:chgData name="Hamlet Markarian" userId="4926d2b407f31d77" providerId="LiveId" clId="{8CC21585-5D04-443B-8819-59CEF534AFDF}" dt="2020-04-10T09:19:07.784" v="577" actId="478"/>
          <ac:spMkLst>
            <pc:docMk/>
            <pc:sldMk cId="381638226" sldId="1459"/>
            <ac:spMk id="13" creationId="{45E55A27-B275-4572-8F9E-D77B5EC43F08}"/>
          </ac:spMkLst>
        </pc:spChg>
        <pc:spChg chg="mod">
          <ac:chgData name="Hamlet Markarian" userId="4926d2b407f31d77" providerId="LiveId" clId="{8CC21585-5D04-443B-8819-59CEF534AFDF}" dt="2020-04-10T09:19:19.315" v="581" actId="20577"/>
          <ac:spMkLst>
            <pc:docMk/>
            <pc:sldMk cId="381638226" sldId="1459"/>
            <ac:spMk id="16" creationId="{51A55428-D23F-4777-96FE-D91E0B26310D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27" creationId="{CACC0E2A-8F7D-4267-9C64-F844EF72B16B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28" creationId="{D783EC86-9814-4DEA-B3E7-4921089837FD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29" creationId="{AC4AC685-5983-4194-AEB7-95938EFC6C6C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31" creationId="{724E513A-EFE5-4572-B887-4D382DB4402D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38" creationId="{AFF4FA7E-C93F-4CE4-BCB2-345E910AC605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40" creationId="{2EF9F0D6-0F4D-41D4-8C04-D2F9DBA03FBA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41" creationId="{395B42AD-9729-43ED-B7EE-526DDE7074E3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42" creationId="{91622C24-B96A-4ED6-8A3F-AEED1FDB631F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43" creationId="{3E885FA4-11D1-4EA3-ABF2-CCF3104B47D9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44" creationId="{F0D07C5F-79EE-4470-9382-F0920DF7CB05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51" creationId="{EABDB525-C47C-4A20-8988-1723DBC910B9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52" creationId="{CFFE8122-80B7-4877-8457-9C907BB9B1ED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54" creationId="{D5FDD386-5AF2-426B-99E3-2B57AF9CC210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57" creationId="{BCD3EFCF-8E34-43E3-AB73-9B3F8B43F461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58" creationId="{88D5C14B-FBD3-4DA4-96E6-3B2FB670AE8C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59" creationId="{567CA20D-63AB-43F0-A27D-DED91E172163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60" creationId="{F9F8D655-9981-479D-A2DF-9F3F9FA60FE4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61" creationId="{C17CBDEC-EAD1-4473-8CBF-F67E3DE15437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62" creationId="{084A44B1-5F39-473B-B3C0-5867CF592FCA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63" creationId="{6C350F9B-74A0-4BD6-81D0-7839E8B3BA3B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64" creationId="{565FC0AD-1572-4BA9-A02F-67EF5540164A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66" creationId="{9678B031-E0D9-4794-8032-7287D32C4E04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67" creationId="{70AB8F22-99DA-411E-A7CE-9258FA1D7A73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68" creationId="{E5379DA8-3581-44DC-9B63-F0F22B135D77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70" creationId="{8D58FE7B-E030-4B35-B53C-80AE0E77E596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71" creationId="{4409A4DC-A459-41DC-9746-A1D06C2E7F97}"/>
          </ac:spMkLst>
        </pc:spChg>
        <pc:spChg chg="del">
          <ac:chgData name="Hamlet Markarian" userId="4926d2b407f31d77" providerId="LiveId" clId="{8CC21585-5D04-443B-8819-59CEF534AFDF}" dt="2020-04-10T09:19:05.354" v="575" actId="478"/>
          <ac:spMkLst>
            <pc:docMk/>
            <pc:sldMk cId="381638226" sldId="1459"/>
            <ac:spMk id="72" creationId="{5FE82B3F-CD7E-4E8E-BC31-00049DE7E9C2}"/>
          </ac:spMkLst>
        </pc:spChg>
        <pc:graphicFrameChg chg="del">
          <ac:chgData name="Hamlet Markarian" userId="4926d2b407f31d77" providerId="LiveId" clId="{8CC21585-5D04-443B-8819-59CEF534AFDF}" dt="2020-04-10T09:19:07.288" v="576" actId="478"/>
          <ac:graphicFrameMkLst>
            <pc:docMk/>
            <pc:sldMk cId="381638226" sldId="1459"/>
            <ac:graphicFrameMk id="8" creationId="{67A3F647-3BD3-4E2A-B2A2-6263435AAF75}"/>
          </ac:graphicFrameMkLst>
        </pc:graphicFrameChg>
        <pc:graphicFrameChg chg="del">
          <ac:chgData name="Hamlet Markarian" userId="4926d2b407f31d77" providerId="LiveId" clId="{8CC21585-5D04-443B-8819-59CEF534AFDF}" dt="2020-04-10T09:19:05.354" v="575" actId="478"/>
          <ac:graphicFrameMkLst>
            <pc:docMk/>
            <pc:sldMk cId="381638226" sldId="1459"/>
            <ac:graphicFrameMk id="26" creationId="{8FBBCC0F-D5D7-441A-901E-D06E67418FEC}"/>
          </ac:graphicFrameMkLst>
        </pc:graphicFrameChg>
        <pc:graphicFrameChg chg="add mod modGraphic">
          <ac:chgData name="Hamlet Markarian" userId="4926d2b407f31d77" providerId="LiveId" clId="{8CC21585-5D04-443B-8819-59CEF534AFDF}" dt="2020-04-10T09:27:37.667" v="759" actId="20577"/>
          <ac:graphicFrameMkLst>
            <pc:docMk/>
            <pc:sldMk cId="381638226" sldId="1459"/>
            <ac:graphicFrameMk id="45" creationId="{7F0BCA57-A512-465C-808D-C0722420C7BA}"/>
          </ac:graphicFrameMkLst>
        </pc:graphicFrameChg>
        <pc:cxnChg chg="del mod">
          <ac:chgData name="Hamlet Markarian" userId="4926d2b407f31d77" providerId="LiveId" clId="{8CC21585-5D04-443B-8819-59CEF534AFDF}" dt="2020-04-10T09:19:05.354" v="575" actId="478"/>
          <ac:cxnSpMkLst>
            <pc:docMk/>
            <pc:sldMk cId="381638226" sldId="1459"/>
            <ac:cxnSpMk id="37" creationId="{BB71D2E6-EB16-4383-856F-F52C014E22A0}"/>
          </ac:cxnSpMkLst>
        </pc:cxnChg>
        <pc:cxnChg chg="del mod">
          <ac:chgData name="Hamlet Markarian" userId="4926d2b407f31d77" providerId="LiveId" clId="{8CC21585-5D04-443B-8819-59CEF534AFDF}" dt="2020-04-10T09:19:05.354" v="575" actId="478"/>
          <ac:cxnSpMkLst>
            <pc:docMk/>
            <pc:sldMk cId="381638226" sldId="1459"/>
            <ac:cxnSpMk id="65" creationId="{0BD974E7-ACB3-4FE5-92A8-31FA4569BD5A}"/>
          </ac:cxnSpMkLst>
        </pc:cxnChg>
        <pc:cxnChg chg="del mod">
          <ac:chgData name="Hamlet Markarian" userId="4926d2b407f31d77" providerId="LiveId" clId="{8CC21585-5D04-443B-8819-59CEF534AFDF}" dt="2020-04-10T09:19:05.354" v="575" actId="478"/>
          <ac:cxnSpMkLst>
            <pc:docMk/>
            <pc:sldMk cId="381638226" sldId="1459"/>
            <ac:cxnSpMk id="69" creationId="{7CD38E59-FCF5-4708-8317-90026B53D51E}"/>
          </ac:cxnSpMkLst>
        </pc:cxnChg>
      </pc:sldChg>
      <pc:sldChg chg="addSp delSp modSp add">
        <pc:chgData name="Hamlet Markarian" userId="4926d2b407f31d77" providerId="LiveId" clId="{8CC21585-5D04-443B-8819-59CEF534AFDF}" dt="2020-04-10T09:43:21.625" v="1026" actId="1036"/>
        <pc:sldMkLst>
          <pc:docMk/>
          <pc:sldMk cId="894157079" sldId="1460"/>
        </pc:sldMkLst>
        <pc:spChg chg="add mod">
          <ac:chgData name="Hamlet Markarian" userId="4926d2b407f31d77" providerId="LiveId" clId="{8CC21585-5D04-443B-8819-59CEF534AFDF}" dt="2020-04-10T09:43:04.648" v="1021" actId="14100"/>
          <ac:spMkLst>
            <pc:docMk/>
            <pc:sldMk cId="894157079" sldId="1460"/>
            <ac:spMk id="6" creationId="{6078BDF8-F413-4BD9-8319-2B416ABA2535}"/>
          </ac:spMkLst>
        </pc:spChg>
        <pc:spChg chg="add mod">
          <ac:chgData name="Hamlet Markarian" userId="4926d2b407f31d77" providerId="LiveId" clId="{8CC21585-5D04-443B-8819-59CEF534AFDF}" dt="2020-04-10T09:38:10.345" v="906" actId="1076"/>
          <ac:spMkLst>
            <pc:docMk/>
            <pc:sldMk cId="894157079" sldId="1460"/>
            <ac:spMk id="7" creationId="{5104AB3E-CB08-4420-B16C-D2F69B550214}"/>
          </ac:spMkLst>
        </pc:spChg>
        <pc:spChg chg="add mod">
          <ac:chgData name="Hamlet Markarian" userId="4926d2b407f31d77" providerId="LiveId" clId="{8CC21585-5D04-443B-8819-59CEF534AFDF}" dt="2020-04-10T09:42:37.572" v="1020" actId="20577"/>
          <ac:spMkLst>
            <pc:docMk/>
            <pc:sldMk cId="894157079" sldId="1460"/>
            <ac:spMk id="8" creationId="{FA409220-4109-4E16-B5A7-C86DE6F2ABF4}"/>
          </ac:spMkLst>
        </pc:spChg>
        <pc:spChg chg="add mod">
          <ac:chgData name="Hamlet Markarian" userId="4926d2b407f31d77" providerId="LiveId" clId="{8CC21585-5D04-443B-8819-59CEF534AFDF}" dt="2020-04-10T09:37:49.640" v="896" actId="164"/>
          <ac:spMkLst>
            <pc:docMk/>
            <pc:sldMk cId="894157079" sldId="1460"/>
            <ac:spMk id="10" creationId="{31A5F4A2-7D85-4588-8F84-E0F7430866A8}"/>
          </ac:spMkLst>
        </pc:spChg>
        <pc:spChg chg="add mod">
          <ac:chgData name="Hamlet Markarian" userId="4926d2b407f31d77" providerId="LiveId" clId="{8CC21585-5D04-443B-8819-59CEF534AFDF}" dt="2020-04-10T09:43:21.625" v="1026" actId="1036"/>
          <ac:spMkLst>
            <pc:docMk/>
            <pc:sldMk cId="894157079" sldId="1460"/>
            <ac:spMk id="11" creationId="{45DC03E6-4173-4320-8DD7-AFA2F5D3357F}"/>
          </ac:spMkLst>
        </pc:spChg>
        <pc:spChg chg="add mod">
          <ac:chgData name="Hamlet Markarian" userId="4926d2b407f31d77" providerId="LiveId" clId="{8CC21585-5D04-443B-8819-59CEF534AFDF}" dt="2020-04-10T09:37:48.122" v="895" actId="571"/>
          <ac:spMkLst>
            <pc:docMk/>
            <pc:sldMk cId="894157079" sldId="1460"/>
            <ac:spMk id="14" creationId="{0B06776E-306A-448E-AADF-7A8E80EE102F}"/>
          </ac:spMkLst>
        </pc:spChg>
        <pc:spChg chg="mod">
          <ac:chgData name="Hamlet Markarian" userId="4926d2b407f31d77" providerId="LiveId" clId="{8CC21585-5D04-443B-8819-59CEF534AFDF}" dt="2020-04-10T09:31:54.333" v="768" actId="20577"/>
          <ac:spMkLst>
            <pc:docMk/>
            <pc:sldMk cId="894157079" sldId="1460"/>
            <ac:spMk id="16" creationId="{51A55428-D23F-4777-96FE-D91E0B26310D}"/>
          </ac:spMkLst>
        </pc:spChg>
        <pc:spChg chg="add mod">
          <ac:chgData name="Hamlet Markarian" userId="4926d2b407f31d77" providerId="LiveId" clId="{8CC21585-5D04-443B-8819-59CEF534AFDF}" dt="2020-04-10T09:37:48.122" v="895" actId="571"/>
          <ac:spMkLst>
            <pc:docMk/>
            <pc:sldMk cId="894157079" sldId="1460"/>
            <ac:spMk id="17" creationId="{D4D0BA63-B4E7-443D-8FDF-FF72E47967BC}"/>
          </ac:spMkLst>
        </pc:spChg>
        <pc:spChg chg="add mod">
          <ac:chgData name="Hamlet Markarian" userId="4926d2b407f31d77" providerId="LiveId" clId="{8CC21585-5D04-443B-8819-59CEF534AFDF}" dt="2020-04-10T09:37:47.707" v="894" actId="571"/>
          <ac:spMkLst>
            <pc:docMk/>
            <pc:sldMk cId="894157079" sldId="1460"/>
            <ac:spMk id="20" creationId="{0F2D694D-0EE5-494B-828E-96007640630B}"/>
          </ac:spMkLst>
        </pc:spChg>
        <pc:spChg chg="add mod">
          <ac:chgData name="Hamlet Markarian" userId="4926d2b407f31d77" providerId="LiveId" clId="{8CC21585-5D04-443B-8819-59CEF534AFDF}" dt="2020-04-10T09:37:47.707" v="894" actId="571"/>
          <ac:spMkLst>
            <pc:docMk/>
            <pc:sldMk cId="894157079" sldId="1460"/>
            <ac:spMk id="22" creationId="{99D458A4-74C1-4894-AF4D-5FE0B64F80FA}"/>
          </ac:spMkLst>
        </pc:spChg>
        <pc:spChg chg="add mod">
          <ac:chgData name="Hamlet Markarian" userId="4926d2b407f31d77" providerId="LiveId" clId="{8CC21585-5D04-443B-8819-59CEF534AFDF}" dt="2020-04-10T09:37:47.428" v="893" actId="571"/>
          <ac:spMkLst>
            <pc:docMk/>
            <pc:sldMk cId="894157079" sldId="1460"/>
            <ac:spMk id="24" creationId="{2865E7FD-885F-4EB7-9A85-6DB44F256739}"/>
          </ac:spMkLst>
        </pc:spChg>
        <pc:spChg chg="add mod">
          <ac:chgData name="Hamlet Markarian" userId="4926d2b407f31d77" providerId="LiveId" clId="{8CC21585-5D04-443B-8819-59CEF534AFDF}" dt="2020-04-10T09:37:47.428" v="893" actId="571"/>
          <ac:spMkLst>
            <pc:docMk/>
            <pc:sldMk cId="894157079" sldId="1460"/>
            <ac:spMk id="26" creationId="{5CF59869-641A-4688-9E7D-9A8D77ED153A}"/>
          </ac:spMkLst>
        </pc:spChg>
        <pc:spChg chg="add mod">
          <ac:chgData name="Hamlet Markarian" userId="4926d2b407f31d77" providerId="LiveId" clId="{8CC21585-5D04-443B-8819-59CEF534AFDF}" dt="2020-04-10T09:37:47.138" v="892" actId="571"/>
          <ac:spMkLst>
            <pc:docMk/>
            <pc:sldMk cId="894157079" sldId="1460"/>
            <ac:spMk id="28" creationId="{8C870151-173F-4F0C-BC76-194EB6AB0813}"/>
          </ac:spMkLst>
        </pc:spChg>
        <pc:spChg chg="add mod">
          <ac:chgData name="Hamlet Markarian" userId="4926d2b407f31d77" providerId="LiveId" clId="{8CC21585-5D04-443B-8819-59CEF534AFDF}" dt="2020-04-10T09:37:47.138" v="892" actId="571"/>
          <ac:spMkLst>
            <pc:docMk/>
            <pc:sldMk cId="894157079" sldId="1460"/>
            <ac:spMk id="31" creationId="{500D771D-2A2C-455C-9B8C-1F7E01A4AC1B}"/>
          </ac:spMkLst>
        </pc:spChg>
        <pc:spChg chg="mod">
          <ac:chgData name="Hamlet Markarian" userId="4926d2b407f31d77" providerId="LiveId" clId="{8CC21585-5D04-443B-8819-59CEF534AFDF}" dt="2020-04-10T09:40:26.681" v="940" actId="20577"/>
          <ac:spMkLst>
            <pc:docMk/>
            <pc:sldMk cId="894157079" sldId="1460"/>
            <ac:spMk id="34" creationId="{A8447F75-0CB7-4734-BD3C-5EDE55E474C8}"/>
          </ac:spMkLst>
        </pc:spChg>
        <pc:spChg chg="mod">
          <ac:chgData name="Hamlet Markarian" userId="4926d2b407f31d77" providerId="LiveId" clId="{8CC21585-5D04-443B-8819-59CEF534AFDF}" dt="2020-04-10T09:38:46.628" v="914" actId="20577"/>
          <ac:spMkLst>
            <pc:docMk/>
            <pc:sldMk cId="894157079" sldId="1460"/>
            <ac:spMk id="36" creationId="{B9CEC1D9-8E99-42D4-9A29-5C144015C32D}"/>
          </ac:spMkLst>
        </pc:spChg>
        <pc:spChg chg="mod">
          <ac:chgData name="Hamlet Markarian" userId="4926d2b407f31d77" providerId="LiveId" clId="{8CC21585-5D04-443B-8819-59CEF534AFDF}" dt="2020-04-10T09:42:28.012" v="1017" actId="20577"/>
          <ac:spMkLst>
            <pc:docMk/>
            <pc:sldMk cId="894157079" sldId="1460"/>
            <ac:spMk id="39" creationId="{2CAAC191-5E06-415A-8309-DFDC75EAFC49}"/>
          </ac:spMkLst>
        </pc:spChg>
        <pc:spChg chg="mod">
          <ac:chgData name="Hamlet Markarian" userId="4926d2b407f31d77" providerId="LiveId" clId="{8CC21585-5D04-443B-8819-59CEF534AFDF}" dt="2020-04-10T09:39:17.352" v="924" actId="20577"/>
          <ac:spMkLst>
            <pc:docMk/>
            <pc:sldMk cId="894157079" sldId="1460"/>
            <ac:spMk id="41" creationId="{D3F7B039-990A-4FE0-8840-4D2BC4B888D3}"/>
          </ac:spMkLst>
        </pc:spChg>
        <pc:spChg chg="mod">
          <ac:chgData name="Hamlet Markarian" userId="4926d2b407f31d77" providerId="LiveId" clId="{8CC21585-5D04-443B-8819-59CEF534AFDF}" dt="2020-04-10T09:39:50.466" v="934" actId="20577"/>
          <ac:spMkLst>
            <pc:docMk/>
            <pc:sldMk cId="894157079" sldId="1460"/>
            <ac:spMk id="44" creationId="{B3FDD5FA-8335-42B4-85A0-ECDA585B1FA5}"/>
          </ac:spMkLst>
        </pc:spChg>
        <pc:spChg chg="mod">
          <ac:chgData name="Hamlet Markarian" userId="4926d2b407f31d77" providerId="LiveId" clId="{8CC21585-5D04-443B-8819-59CEF534AFDF}" dt="2020-04-10T09:39:56.499" v="936" actId="20577"/>
          <ac:spMkLst>
            <pc:docMk/>
            <pc:sldMk cId="894157079" sldId="1460"/>
            <ac:spMk id="47" creationId="{86FFAAA1-18F0-4FB2-A7CD-8477BC12B3FF}"/>
          </ac:spMkLst>
        </pc:spChg>
        <pc:spChg chg="mod">
          <ac:chgData name="Hamlet Markarian" userId="4926d2b407f31d77" providerId="LiveId" clId="{8CC21585-5D04-443B-8819-59CEF534AFDF}" dt="2020-04-10T09:40:11.185" v="938" actId="6549"/>
          <ac:spMkLst>
            <pc:docMk/>
            <pc:sldMk cId="894157079" sldId="1460"/>
            <ac:spMk id="50" creationId="{2B6E385B-5F43-45EC-8758-D8BF60935721}"/>
          </ac:spMkLst>
        </pc:spChg>
        <pc:spChg chg="mod">
          <ac:chgData name="Hamlet Markarian" userId="4926d2b407f31d77" providerId="LiveId" clId="{8CC21585-5D04-443B-8819-59CEF534AFDF}" dt="2020-04-10T09:40:17.703" v="939" actId="20577"/>
          <ac:spMkLst>
            <pc:docMk/>
            <pc:sldMk cId="894157079" sldId="1460"/>
            <ac:spMk id="52" creationId="{73ADF495-AB2D-47A2-8D23-70F07A52979D}"/>
          </ac:spMkLst>
        </pc:spChg>
        <pc:spChg chg="add mod">
          <ac:chgData name="Hamlet Markarian" userId="4926d2b407f31d77" providerId="LiveId" clId="{8CC21585-5D04-443B-8819-59CEF534AFDF}" dt="2020-04-10T09:43:04.648" v="1021" actId="14100"/>
          <ac:spMkLst>
            <pc:docMk/>
            <pc:sldMk cId="894157079" sldId="1460"/>
            <ac:spMk id="54" creationId="{B13A71EC-DD6B-4196-A7B9-B0BE3AAD17DA}"/>
          </ac:spMkLst>
        </pc:spChg>
        <pc:spChg chg="add mod">
          <ac:chgData name="Hamlet Markarian" userId="4926d2b407f31d77" providerId="LiveId" clId="{8CC21585-5D04-443B-8819-59CEF534AFDF}" dt="2020-04-10T09:43:04.648" v="1021" actId="14100"/>
          <ac:spMkLst>
            <pc:docMk/>
            <pc:sldMk cId="894157079" sldId="1460"/>
            <ac:spMk id="55" creationId="{2584D3F0-31EB-4B00-AF81-BFC5AE08B638}"/>
          </ac:spMkLst>
        </pc:spChg>
        <pc:spChg chg="add mod">
          <ac:chgData name="Hamlet Markarian" userId="4926d2b407f31d77" providerId="LiveId" clId="{8CC21585-5D04-443B-8819-59CEF534AFDF}" dt="2020-04-10T09:43:04.648" v="1021" actId="14100"/>
          <ac:spMkLst>
            <pc:docMk/>
            <pc:sldMk cId="894157079" sldId="1460"/>
            <ac:spMk id="56" creationId="{A97B79EF-B586-44B0-A602-D03B54A6B092}"/>
          </ac:spMkLst>
        </pc:spChg>
        <pc:spChg chg="add mod">
          <ac:chgData name="Hamlet Markarian" userId="4926d2b407f31d77" providerId="LiveId" clId="{8CC21585-5D04-443B-8819-59CEF534AFDF}" dt="2020-04-10T09:43:04.648" v="1021" actId="14100"/>
          <ac:spMkLst>
            <pc:docMk/>
            <pc:sldMk cId="894157079" sldId="1460"/>
            <ac:spMk id="57" creationId="{6AFEDEEB-AB5D-41EF-B5D8-B3E0CD4584DD}"/>
          </ac:spMkLst>
        </pc:spChg>
        <pc:grpChg chg="add mod">
          <ac:chgData name="Hamlet Markarian" userId="4926d2b407f31d77" providerId="LiveId" clId="{8CC21585-5D04-443B-8819-59CEF534AFDF}" dt="2020-04-10T09:38:19.958" v="909" actId="465"/>
          <ac:grpSpMkLst>
            <pc:docMk/>
            <pc:sldMk cId="894157079" sldId="1460"/>
            <ac:grpSpMk id="5" creationId="{B47CFD92-C4D9-4719-85BE-E2ABEE97CC30}"/>
          </ac:grpSpMkLst>
        </pc:grpChg>
        <pc:grpChg chg="add mod">
          <ac:chgData name="Hamlet Markarian" userId="4926d2b407f31d77" providerId="LiveId" clId="{8CC21585-5D04-443B-8819-59CEF534AFDF}" dt="2020-04-10T09:38:19.958" v="909" actId="465"/>
          <ac:grpSpMkLst>
            <pc:docMk/>
            <pc:sldMk cId="894157079" sldId="1460"/>
            <ac:grpSpMk id="33" creationId="{1632FAEE-9FF4-4072-B63A-9DED23359B50}"/>
          </ac:grpSpMkLst>
        </pc:grpChg>
        <pc:grpChg chg="add mod">
          <ac:chgData name="Hamlet Markarian" userId="4926d2b407f31d77" providerId="LiveId" clId="{8CC21585-5D04-443B-8819-59CEF534AFDF}" dt="2020-04-10T09:38:19.958" v="909" actId="465"/>
          <ac:grpSpMkLst>
            <pc:docMk/>
            <pc:sldMk cId="894157079" sldId="1460"/>
            <ac:grpSpMk id="38" creationId="{6196F202-50EC-4DD7-8FA6-6982EAE28966}"/>
          </ac:grpSpMkLst>
        </pc:grpChg>
        <pc:grpChg chg="add mod">
          <ac:chgData name="Hamlet Markarian" userId="4926d2b407f31d77" providerId="LiveId" clId="{8CC21585-5D04-443B-8819-59CEF534AFDF}" dt="2020-04-10T09:38:19.958" v="909" actId="465"/>
          <ac:grpSpMkLst>
            <pc:docMk/>
            <pc:sldMk cId="894157079" sldId="1460"/>
            <ac:grpSpMk id="43" creationId="{149959F4-7620-42BB-9A5D-2E7BF3CF31E9}"/>
          </ac:grpSpMkLst>
        </pc:grpChg>
        <pc:grpChg chg="add mod">
          <ac:chgData name="Hamlet Markarian" userId="4926d2b407f31d77" providerId="LiveId" clId="{8CC21585-5D04-443B-8819-59CEF534AFDF}" dt="2020-04-10T09:38:19.958" v="909" actId="465"/>
          <ac:grpSpMkLst>
            <pc:docMk/>
            <pc:sldMk cId="894157079" sldId="1460"/>
            <ac:grpSpMk id="49" creationId="{53BF75FE-560D-436F-A2FE-5806D7F69A9A}"/>
          </ac:grpSpMkLst>
        </pc:grpChg>
        <pc:graphicFrameChg chg="del">
          <ac:chgData name="Hamlet Markarian" userId="4926d2b407f31d77" providerId="LiveId" clId="{8CC21585-5D04-443B-8819-59CEF534AFDF}" dt="2020-04-10T09:31:59.218" v="769" actId="478"/>
          <ac:graphicFrameMkLst>
            <pc:docMk/>
            <pc:sldMk cId="894157079" sldId="1460"/>
            <ac:graphicFrameMk id="45" creationId="{7F0BCA57-A512-465C-808D-C0722420C7BA}"/>
          </ac:graphicFrameMkLst>
        </pc:graphicFrameChg>
        <pc:picChg chg="add mod">
          <ac:chgData name="Hamlet Markarian" userId="4926d2b407f31d77" providerId="LiveId" clId="{8CC21585-5D04-443B-8819-59CEF534AFDF}" dt="2020-04-10T09:37:49.640" v="896" actId="164"/>
          <ac:picMkLst>
            <pc:docMk/>
            <pc:sldMk cId="894157079" sldId="1460"/>
            <ac:picMk id="9" creationId="{EAB2C0D8-63C4-40C1-A4AD-D889004E69E4}"/>
          </ac:picMkLst>
        </pc:picChg>
        <pc:picChg chg="add mod">
          <ac:chgData name="Hamlet Markarian" userId="4926d2b407f31d77" providerId="LiveId" clId="{8CC21585-5D04-443B-8819-59CEF534AFDF}" dt="2020-04-10T09:37:48.122" v="895" actId="571"/>
          <ac:picMkLst>
            <pc:docMk/>
            <pc:sldMk cId="894157079" sldId="1460"/>
            <ac:picMk id="15" creationId="{1DFFD4C4-E0D4-4568-BD7A-706080A9A589}"/>
          </ac:picMkLst>
        </pc:picChg>
        <pc:picChg chg="add mod">
          <ac:chgData name="Hamlet Markarian" userId="4926d2b407f31d77" providerId="LiveId" clId="{8CC21585-5D04-443B-8819-59CEF534AFDF}" dt="2020-04-10T09:37:47.707" v="894" actId="571"/>
          <ac:picMkLst>
            <pc:docMk/>
            <pc:sldMk cId="894157079" sldId="1460"/>
            <ac:picMk id="21" creationId="{4AF9D3BB-FCC3-48C7-930F-C0625B9D3DD2}"/>
          </ac:picMkLst>
        </pc:picChg>
        <pc:picChg chg="add mod">
          <ac:chgData name="Hamlet Markarian" userId="4926d2b407f31d77" providerId="LiveId" clId="{8CC21585-5D04-443B-8819-59CEF534AFDF}" dt="2020-04-10T09:37:47.428" v="893" actId="571"/>
          <ac:picMkLst>
            <pc:docMk/>
            <pc:sldMk cId="894157079" sldId="1460"/>
            <ac:picMk id="25" creationId="{AFF962B6-003B-4282-9118-511FAD0BA255}"/>
          </ac:picMkLst>
        </pc:picChg>
        <pc:picChg chg="add mod">
          <ac:chgData name="Hamlet Markarian" userId="4926d2b407f31d77" providerId="LiveId" clId="{8CC21585-5D04-443B-8819-59CEF534AFDF}" dt="2020-04-10T09:37:47.138" v="892" actId="571"/>
          <ac:picMkLst>
            <pc:docMk/>
            <pc:sldMk cId="894157079" sldId="1460"/>
            <ac:picMk id="29" creationId="{804EA96E-6FF9-4414-A154-E5854C6DADC7}"/>
          </ac:picMkLst>
        </pc:picChg>
        <pc:cxnChg chg="add mod">
          <ac:chgData name="Hamlet Markarian" userId="4926d2b407f31d77" providerId="LiveId" clId="{8CC21585-5D04-443B-8819-59CEF534AFDF}" dt="2020-04-10T09:37:49.640" v="896" actId="164"/>
          <ac:cxnSpMkLst>
            <pc:docMk/>
            <pc:sldMk cId="894157079" sldId="1460"/>
            <ac:cxnSpMk id="4" creationId="{1EFEEE03-CA59-4BFF-AF02-FF01CE393C74}"/>
          </ac:cxnSpMkLst>
        </pc:cxnChg>
        <pc:cxnChg chg="add mod">
          <ac:chgData name="Hamlet Markarian" userId="4926d2b407f31d77" providerId="LiveId" clId="{8CC21585-5D04-443B-8819-59CEF534AFDF}" dt="2020-04-10T09:37:48.122" v="895" actId="571"/>
          <ac:cxnSpMkLst>
            <pc:docMk/>
            <pc:sldMk cId="894157079" sldId="1460"/>
            <ac:cxnSpMk id="18" creationId="{678EE064-84AB-48BB-A1FA-0A1FD40B4E27}"/>
          </ac:cxnSpMkLst>
        </pc:cxnChg>
        <pc:cxnChg chg="add mod">
          <ac:chgData name="Hamlet Markarian" userId="4926d2b407f31d77" providerId="LiveId" clId="{8CC21585-5D04-443B-8819-59CEF534AFDF}" dt="2020-04-10T09:37:47.707" v="894" actId="571"/>
          <ac:cxnSpMkLst>
            <pc:docMk/>
            <pc:sldMk cId="894157079" sldId="1460"/>
            <ac:cxnSpMk id="23" creationId="{7D048221-9528-4882-ABF9-BC7E887F962D}"/>
          </ac:cxnSpMkLst>
        </pc:cxnChg>
        <pc:cxnChg chg="add mod">
          <ac:chgData name="Hamlet Markarian" userId="4926d2b407f31d77" providerId="LiveId" clId="{8CC21585-5D04-443B-8819-59CEF534AFDF}" dt="2020-04-10T09:37:47.428" v="893" actId="571"/>
          <ac:cxnSpMkLst>
            <pc:docMk/>
            <pc:sldMk cId="894157079" sldId="1460"/>
            <ac:cxnSpMk id="27" creationId="{A1D8AE88-EA63-4807-8321-E5C8530F0F11}"/>
          </ac:cxnSpMkLst>
        </pc:cxnChg>
        <pc:cxnChg chg="add mod">
          <ac:chgData name="Hamlet Markarian" userId="4926d2b407f31d77" providerId="LiveId" clId="{8CC21585-5D04-443B-8819-59CEF534AFDF}" dt="2020-04-10T09:37:47.138" v="892" actId="571"/>
          <ac:cxnSpMkLst>
            <pc:docMk/>
            <pc:sldMk cId="894157079" sldId="1460"/>
            <ac:cxnSpMk id="32" creationId="{9090342C-8C21-4354-9F44-EF29D43C48F9}"/>
          </ac:cxnSpMkLst>
        </pc:cxnChg>
      </pc:sldChg>
      <pc:sldChg chg="delSp modSp add">
        <pc:chgData name="Hamlet Markarian" userId="4926d2b407f31d77" providerId="LiveId" clId="{8CC21585-5D04-443B-8819-59CEF534AFDF}" dt="2020-04-10T09:48:55.328" v="1077" actId="14100"/>
        <pc:sldMkLst>
          <pc:docMk/>
          <pc:sldMk cId="3052411531" sldId="1461"/>
        </pc:sldMkLst>
        <pc:spChg chg="mod ord">
          <ac:chgData name="Hamlet Markarian" userId="4926d2b407f31d77" providerId="LiveId" clId="{8CC21585-5D04-443B-8819-59CEF534AFDF}" dt="2020-04-10T09:48:55.328" v="1077" actId="14100"/>
          <ac:spMkLst>
            <pc:docMk/>
            <pc:sldMk cId="3052411531" sldId="1461"/>
            <ac:spMk id="6" creationId="{6078BDF8-F413-4BD9-8319-2B416ABA2535}"/>
          </ac:spMkLst>
        </pc:spChg>
        <pc:spChg chg="ord">
          <ac:chgData name="Hamlet Markarian" userId="4926d2b407f31d77" providerId="LiveId" clId="{8CC21585-5D04-443B-8819-59CEF534AFDF}" dt="2020-04-10T09:45:59.385" v="1040" actId="167"/>
          <ac:spMkLst>
            <pc:docMk/>
            <pc:sldMk cId="3052411531" sldId="1461"/>
            <ac:spMk id="7" creationId="{5104AB3E-CB08-4420-B16C-D2F69B550214}"/>
          </ac:spMkLst>
        </pc:spChg>
        <pc:spChg chg="mod">
          <ac:chgData name="Hamlet Markarian" userId="4926d2b407f31d77" providerId="LiveId" clId="{8CC21585-5D04-443B-8819-59CEF534AFDF}" dt="2020-04-10T09:44:45.745" v="1039" actId="6549"/>
          <ac:spMkLst>
            <pc:docMk/>
            <pc:sldMk cId="3052411531" sldId="1461"/>
            <ac:spMk id="8" creationId="{FA409220-4109-4E16-B5A7-C86DE6F2ABF4}"/>
          </ac:spMkLst>
        </pc:spChg>
        <pc:spChg chg="mod">
          <ac:chgData name="Hamlet Markarian" userId="4926d2b407f31d77" providerId="LiveId" clId="{8CC21585-5D04-443B-8819-59CEF534AFDF}" dt="2020-04-10T09:46:02.403" v="1042" actId="20577"/>
          <ac:spMkLst>
            <pc:docMk/>
            <pc:sldMk cId="3052411531" sldId="1461"/>
            <ac:spMk id="10" creationId="{31A5F4A2-7D85-4588-8F84-E0F7430866A8}"/>
          </ac:spMkLst>
        </pc:spChg>
        <pc:spChg chg="del">
          <ac:chgData name="Hamlet Markarian" userId="4926d2b407f31d77" providerId="LiveId" clId="{8CC21585-5D04-443B-8819-59CEF534AFDF}" dt="2020-04-10T09:46:07.144" v="1043" actId="478"/>
          <ac:spMkLst>
            <pc:docMk/>
            <pc:sldMk cId="3052411531" sldId="1461"/>
            <ac:spMk id="11" creationId="{45DC03E6-4173-4320-8DD7-AFA2F5D3357F}"/>
          </ac:spMkLst>
        </pc:spChg>
        <pc:spChg chg="mod">
          <ac:chgData name="Hamlet Markarian" userId="4926d2b407f31d77" providerId="LiveId" clId="{8CC21585-5D04-443B-8819-59CEF534AFDF}" dt="2020-04-10T09:44:06.874" v="1033" actId="207"/>
          <ac:spMkLst>
            <pc:docMk/>
            <pc:sldMk cId="3052411531" sldId="1461"/>
            <ac:spMk id="16" creationId="{51A55428-D23F-4777-96FE-D91E0B26310D}"/>
          </ac:spMkLst>
        </pc:spChg>
        <pc:spChg chg="ord">
          <ac:chgData name="Hamlet Markarian" userId="4926d2b407f31d77" providerId="LiveId" clId="{8CC21585-5D04-443B-8819-59CEF534AFDF}" dt="2020-04-10T09:45:59.385" v="1040" actId="167"/>
          <ac:spMkLst>
            <pc:docMk/>
            <pc:sldMk cId="3052411531" sldId="1461"/>
            <ac:spMk id="19" creationId="{42101231-1855-46EE-A3D9-B84E75ACB56A}"/>
          </ac:spMkLst>
        </pc:spChg>
        <pc:spChg chg="mod">
          <ac:chgData name="Hamlet Markarian" userId="4926d2b407f31d77" providerId="LiveId" clId="{8CC21585-5D04-443B-8819-59CEF534AFDF}" dt="2020-04-10T09:46:42.988" v="1050" actId="20577"/>
          <ac:spMkLst>
            <pc:docMk/>
            <pc:sldMk cId="3052411531" sldId="1461"/>
            <ac:spMk id="34" creationId="{A8447F75-0CB7-4734-BD3C-5EDE55E474C8}"/>
          </ac:spMkLst>
        </pc:spChg>
        <pc:spChg chg="mod">
          <ac:chgData name="Hamlet Markarian" userId="4926d2b407f31d77" providerId="LiveId" clId="{8CC21585-5D04-443B-8819-59CEF534AFDF}" dt="2020-04-10T09:47:46.235" v="1065" actId="20577"/>
          <ac:spMkLst>
            <pc:docMk/>
            <pc:sldMk cId="3052411531" sldId="1461"/>
            <ac:spMk id="36" creationId="{B9CEC1D9-8E99-42D4-9A29-5C144015C32D}"/>
          </ac:spMkLst>
        </pc:spChg>
        <pc:spChg chg="mod">
          <ac:chgData name="Hamlet Markarian" userId="4926d2b407f31d77" providerId="LiveId" clId="{8CC21585-5D04-443B-8819-59CEF534AFDF}" dt="2020-04-10T09:47:09.692" v="1055" actId="20577"/>
          <ac:spMkLst>
            <pc:docMk/>
            <pc:sldMk cId="3052411531" sldId="1461"/>
            <ac:spMk id="39" creationId="{2CAAC191-5E06-415A-8309-DFDC75EAFC49}"/>
          </ac:spMkLst>
        </pc:spChg>
        <pc:spChg chg="mod">
          <ac:chgData name="Hamlet Markarian" userId="4926d2b407f31d77" providerId="LiveId" clId="{8CC21585-5D04-443B-8819-59CEF534AFDF}" dt="2020-04-10T09:47:50.123" v="1067" actId="20577"/>
          <ac:spMkLst>
            <pc:docMk/>
            <pc:sldMk cId="3052411531" sldId="1461"/>
            <ac:spMk id="41" creationId="{D3F7B039-990A-4FE0-8840-4D2BC4B888D3}"/>
          </ac:spMkLst>
        </pc:spChg>
        <pc:spChg chg="mod">
          <ac:chgData name="Hamlet Markarian" userId="4926d2b407f31d77" providerId="LiveId" clId="{8CC21585-5D04-443B-8819-59CEF534AFDF}" dt="2020-04-10T09:47:31.442" v="1062" actId="20577"/>
          <ac:spMkLst>
            <pc:docMk/>
            <pc:sldMk cId="3052411531" sldId="1461"/>
            <ac:spMk id="44" creationId="{B3FDD5FA-8335-42B4-85A0-ECDA585B1FA5}"/>
          </ac:spMkLst>
        </pc:spChg>
        <pc:spChg chg="mod">
          <ac:chgData name="Hamlet Markarian" userId="4926d2b407f31d77" providerId="LiveId" clId="{8CC21585-5D04-443B-8819-59CEF534AFDF}" dt="2020-04-10T09:47:55.611" v="1069" actId="20577"/>
          <ac:spMkLst>
            <pc:docMk/>
            <pc:sldMk cId="3052411531" sldId="1461"/>
            <ac:spMk id="47" creationId="{86FFAAA1-18F0-4FB2-A7CD-8477BC12B3FF}"/>
          </ac:spMkLst>
        </pc:spChg>
        <pc:spChg chg="mod">
          <ac:chgData name="Hamlet Markarian" userId="4926d2b407f31d77" providerId="LiveId" clId="{8CC21585-5D04-443B-8819-59CEF534AFDF}" dt="2020-04-10T09:44:33.448" v="1037" actId="242"/>
          <ac:spMkLst>
            <pc:docMk/>
            <pc:sldMk cId="3052411531" sldId="1461"/>
            <ac:spMk id="50" creationId="{2B6E385B-5F43-45EC-8758-D8BF60935721}"/>
          </ac:spMkLst>
        </pc:spChg>
        <pc:spChg chg="mod ord">
          <ac:chgData name="Hamlet Markarian" userId="4926d2b407f31d77" providerId="LiveId" clId="{8CC21585-5D04-443B-8819-59CEF534AFDF}" dt="2020-04-10T09:48:55.328" v="1077" actId="14100"/>
          <ac:spMkLst>
            <pc:docMk/>
            <pc:sldMk cId="3052411531" sldId="1461"/>
            <ac:spMk id="54" creationId="{B13A71EC-DD6B-4196-A7B9-B0BE3AAD17DA}"/>
          </ac:spMkLst>
        </pc:spChg>
        <pc:spChg chg="mod ord">
          <ac:chgData name="Hamlet Markarian" userId="4926d2b407f31d77" providerId="LiveId" clId="{8CC21585-5D04-443B-8819-59CEF534AFDF}" dt="2020-04-10T09:48:55.328" v="1077" actId="14100"/>
          <ac:spMkLst>
            <pc:docMk/>
            <pc:sldMk cId="3052411531" sldId="1461"/>
            <ac:spMk id="55" creationId="{2584D3F0-31EB-4B00-AF81-BFC5AE08B638}"/>
          </ac:spMkLst>
        </pc:spChg>
        <pc:spChg chg="mod ord">
          <ac:chgData name="Hamlet Markarian" userId="4926d2b407f31d77" providerId="LiveId" clId="{8CC21585-5D04-443B-8819-59CEF534AFDF}" dt="2020-04-10T09:48:55.328" v="1077" actId="14100"/>
          <ac:spMkLst>
            <pc:docMk/>
            <pc:sldMk cId="3052411531" sldId="1461"/>
            <ac:spMk id="56" creationId="{A97B79EF-B586-44B0-A602-D03B54A6B092}"/>
          </ac:spMkLst>
        </pc:spChg>
        <pc:spChg chg="del ord">
          <ac:chgData name="Hamlet Markarian" userId="4926d2b407f31d77" providerId="LiveId" clId="{8CC21585-5D04-443B-8819-59CEF534AFDF}" dt="2020-04-10T09:47:39.249" v="1063" actId="478"/>
          <ac:spMkLst>
            <pc:docMk/>
            <pc:sldMk cId="3052411531" sldId="1461"/>
            <ac:spMk id="57" creationId="{6AFEDEEB-AB5D-41EF-B5D8-B3E0CD4584DD}"/>
          </ac:spMkLst>
        </pc:spChg>
        <pc:grpChg chg="del">
          <ac:chgData name="Hamlet Markarian" userId="4926d2b407f31d77" providerId="LiveId" clId="{8CC21585-5D04-443B-8819-59CEF534AFDF}" dt="2020-04-10T09:47:39.249" v="1063" actId="478"/>
          <ac:grpSpMkLst>
            <pc:docMk/>
            <pc:sldMk cId="3052411531" sldId="1461"/>
            <ac:grpSpMk id="49" creationId="{53BF75FE-560D-436F-A2FE-5806D7F69A9A}"/>
          </ac:grpSpMkLst>
        </pc:grpChg>
      </pc:sldChg>
      <pc:sldChg chg="delSp modSp add ord">
        <pc:chgData name="Hamlet Markarian" userId="4926d2b407f31d77" providerId="LiveId" clId="{8CC21585-5D04-443B-8819-59CEF534AFDF}" dt="2020-04-10T09:56:50.313" v="1181" actId="478"/>
        <pc:sldMkLst>
          <pc:docMk/>
          <pc:sldMk cId="2940951150" sldId="1462"/>
        </pc:sldMkLst>
        <pc:spChg chg="mod ord">
          <ac:chgData name="Hamlet Markarian" userId="4926d2b407f31d77" providerId="LiveId" clId="{8CC21585-5D04-443B-8819-59CEF534AFDF}" dt="2020-04-10T09:55:32.756" v="1171" actId="14100"/>
          <ac:spMkLst>
            <pc:docMk/>
            <pc:sldMk cId="2940951150" sldId="1462"/>
            <ac:spMk id="6" creationId="{6078BDF8-F413-4BD9-8319-2B416ABA2535}"/>
          </ac:spMkLst>
        </pc:spChg>
        <pc:spChg chg="ord">
          <ac:chgData name="Hamlet Markarian" userId="4926d2b407f31d77" providerId="LiveId" clId="{8CC21585-5D04-443B-8819-59CEF534AFDF}" dt="2020-04-10T09:53:56.792" v="1126" actId="167"/>
          <ac:spMkLst>
            <pc:docMk/>
            <pc:sldMk cId="2940951150" sldId="1462"/>
            <ac:spMk id="7" creationId="{5104AB3E-CB08-4420-B16C-D2F69B550214}"/>
          </ac:spMkLst>
        </pc:spChg>
        <pc:spChg chg="mod">
          <ac:chgData name="Hamlet Markarian" userId="4926d2b407f31d77" providerId="LiveId" clId="{8CC21585-5D04-443B-8819-59CEF534AFDF}" dt="2020-04-10T09:55:41.776" v="1172" actId="20577"/>
          <ac:spMkLst>
            <pc:docMk/>
            <pc:sldMk cId="2940951150" sldId="1462"/>
            <ac:spMk id="8" creationId="{FA409220-4109-4E16-B5A7-C86DE6F2ABF4}"/>
          </ac:spMkLst>
        </pc:spChg>
        <pc:spChg chg="mod">
          <ac:chgData name="Hamlet Markarian" userId="4926d2b407f31d77" providerId="LiveId" clId="{8CC21585-5D04-443B-8819-59CEF534AFDF}" dt="2020-04-10T09:54:37.646" v="1159" actId="20577"/>
          <ac:spMkLst>
            <pc:docMk/>
            <pc:sldMk cId="2940951150" sldId="1462"/>
            <ac:spMk id="10" creationId="{31A5F4A2-7D85-4588-8F84-E0F7430866A8}"/>
          </ac:spMkLst>
        </pc:spChg>
        <pc:spChg chg="del">
          <ac:chgData name="Hamlet Markarian" userId="4926d2b407f31d77" providerId="LiveId" clId="{8CC21585-5D04-443B-8819-59CEF534AFDF}" dt="2020-04-10T09:56:50.313" v="1181" actId="478"/>
          <ac:spMkLst>
            <pc:docMk/>
            <pc:sldMk cId="2940951150" sldId="1462"/>
            <ac:spMk id="11" creationId="{45DC03E6-4173-4320-8DD7-AFA2F5D3357F}"/>
          </ac:spMkLst>
        </pc:spChg>
        <pc:spChg chg="mod">
          <ac:chgData name="Hamlet Markarian" userId="4926d2b407f31d77" providerId="LiveId" clId="{8CC21585-5D04-443B-8819-59CEF534AFDF}" dt="2020-04-10T09:51:16.924" v="1086" actId="20577"/>
          <ac:spMkLst>
            <pc:docMk/>
            <pc:sldMk cId="2940951150" sldId="1462"/>
            <ac:spMk id="16" creationId="{51A55428-D23F-4777-96FE-D91E0B26310D}"/>
          </ac:spMkLst>
        </pc:spChg>
        <pc:spChg chg="ord">
          <ac:chgData name="Hamlet Markarian" userId="4926d2b407f31d77" providerId="LiveId" clId="{8CC21585-5D04-443B-8819-59CEF534AFDF}" dt="2020-04-10T09:53:56.792" v="1126" actId="167"/>
          <ac:spMkLst>
            <pc:docMk/>
            <pc:sldMk cId="2940951150" sldId="1462"/>
            <ac:spMk id="19" creationId="{42101231-1855-46EE-A3D9-B84E75ACB56A}"/>
          </ac:spMkLst>
        </pc:spChg>
        <pc:spChg chg="mod">
          <ac:chgData name="Hamlet Markarian" userId="4926d2b407f31d77" providerId="LiveId" clId="{8CC21585-5D04-443B-8819-59CEF534AFDF}" dt="2020-04-10T09:55:44.291" v="1173" actId="20577"/>
          <ac:spMkLst>
            <pc:docMk/>
            <pc:sldMk cId="2940951150" sldId="1462"/>
            <ac:spMk id="34" creationId="{A8447F75-0CB7-4734-BD3C-5EDE55E474C8}"/>
          </ac:spMkLst>
        </pc:spChg>
        <pc:spChg chg="mod">
          <ac:chgData name="Hamlet Markarian" userId="4926d2b407f31d77" providerId="LiveId" clId="{8CC21585-5D04-443B-8819-59CEF534AFDF}" dt="2020-04-10T09:54:42.736" v="1160" actId="20577"/>
          <ac:spMkLst>
            <pc:docMk/>
            <pc:sldMk cId="2940951150" sldId="1462"/>
            <ac:spMk id="36" creationId="{B9CEC1D9-8E99-42D4-9A29-5C144015C32D}"/>
          </ac:spMkLst>
        </pc:spChg>
        <pc:spChg chg="mod">
          <ac:chgData name="Hamlet Markarian" userId="4926d2b407f31d77" providerId="LiveId" clId="{8CC21585-5D04-443B-8819-59CEF534AFDF}" dt="2020-04-10T09:53:02.494" v="1113" actId="20577"/>
          <ac:spMkLst>
            <pc:docMk/>
            <pc:sldMk cId="2940951150" sldId="1462"/>
            <ac:spMk id="39" creationId="{2CAAC191-5E06-415A-8309-DFDC75EAFC49}"/>
          </ac:spMkLst>
        </pc:spChg>
        <pc:spChg chg="mod">
          <ac:chgData name="Hamlet Markarian" userId="4926d2b407f31d77" providerId="LiveId" clId="{8CC21585-5D04-443B-8819-59CEF534AFDF}" dt="2020-04-10T09:54:46.555" v="1162" actId="20577"/>
          <ac:spMkLst>
            <pc:docMk/>
            <pc:sldMk cId="2940951150" sldId="1462"/>
            <ac:spMk id="41" creationId="{D3F7B039-990A-4FE0-8840-4D2BC4B888D3}"/>
          </ac:spMkLst>
        </pc:spChg>
        <pc:spChg chg="mod">
          <ac:chgData name="Hamlet Markarian" userId="4926d2b407f31d77" providerId="LiveId" clId="{8CC21585-5D04-443B-8819-59CEF534AFDF}" dt="2020-04-10T09:53:33.884" v="1124"/>
          <ac:spMkLst>
            <pc:docMk/>
            <pc:sldMk cId="2940951150" sldId="1462"/>
            <ac:spMk id="44" creationId="{B3FDD5FA-8335-42B4-85A0-ECDA585B1FA5}"/>
          </ac:spMkLst>
        </pc:spChg>
        <pc:spChg chg="mod">
          <ac:chgData name="Hamlet Markarian" userId="4926d2b407f31d77" providerId="LiveId" clId="{8CC21585-5D04-443B-8819-59CEF534AFDF}" dt="2020-04-10T09:54:49.651" v="1164" actId="20577"/>
          <ac:spMkLst>
            <pc:docMk/>
            <pc:sldMk cId="2940951150" sldId="1462"/>
            <ac:spMk id="47" creationId="{86FFAAA1-18F0-4FB2-A7CD-8477BC12B3FF}"/>
          </ac:spMkLst>
        </pc:spChg>
        <pc:spChg chg="mod ord">
          <ac:chgData name="Hamlet Markarian" userId="4926d2b407f31d77" providerId="LiveId" clId="{8CC21585-5D04-443B-8819-59CEF534AFDF}" dt="2020-04-10T09:55:32.756" v="1171" actId="14100"/>
          <ac:spMkLst>
            <pc:docMk/>
            <pc:sldMk cId="2940951150" sldId="1462"/>
            <ac:spMk id="54" creationId="{B13A71EC-DD6B-4196-A7B9-B0BE3AAD17DA}"/>
          </ac:spMkLst>
        </pc:spChg>
        <pc:spChg chg="mod ord">
          <ac:chgData name="Hamlet Markarian" userId="4926d2b407f31d77" providerId="LiveId" clId="{8CC21585-5D04-443B-8819-59CEF534AFDF}" dt="2020-04-10T09:55:32.756" v="1171" actId="14100"/>
          <ac:spMkLst>
            <pc:docMk/>
            <pc:sldMk cId="2940951150" sldId="1462"/>
            <ac:spMk id="55" creationId="{2584D3F0-31EB-4B00-AF81-BFC5AE08B638}"/>
          </ac:spMkLst>
        </pc:spChg>
        <pc:spChg chg="mod ord">
          <ac:chgData name="Hamlet Markarian" userId="4926d2b407f31d77" providerId="LiveId" clId="{8CC21585-5D04-443B-8819-59CEF534AFDF}" dt="2020-04-10T09:55:32.756" v="1171" actId="14100"/>
          <ac:spMkLst>
            <pc:docMk/>
            <pc:sldMk cId="2940951150" sldId="1462"/>
            <ac:spMk id="56" creationId="{A97B79EF-B586-44B0-A602-D03B54A6B092}"/>
          </ac:spMkLst>
        </pc:spChg>
        <pc:spChg chg="del">
          <ac:chgData name="Hamlet Markarian" userId="4926d2b407f31d77" providerId="LiveId" clId="{8CC21585-5D04-443B-8819-59CEF534AFDF}" dt="2020-04-10T09:53:43.665" v="1125" actId="478"/>
          <ac:spMkLst>
            <pc:docMk/>
            <pc:sldMk cId="2940951150" sldId="1462"/>
            <ac:spMk id="57" creationId="{6AFEDEEB-AB5D-41EF-B5D8-B3E0CD4584DD}"/>
          </ac:spMkLst>
        </pc:spChg>
        <pc:grpChg chg="del">
          <ac:chgData name="Hamlet Markarian" userId="4926d2b407f31d77" providerId="LiveId" clId="{8CC21585-5D04-443B-8819-59CEF534AFDF}" dt="2020-04-10T09:53:43.665" v="1125" actId="478"/>
          <ac:grpSpMkLst>
            <pc:docMk/>
            <pc:sldMk cId="2940951150" sldId="1462"/>
            <ac:grpSpMk id="49" creationId="{53BF75FE-560D-436F-A2FE-5806D7F69A9A}"/>
          </ac:grpSpMkLst>
        </pc:grpChg>
        <pc:picChg chg="mod">
          <ac:chgData name="Hamlet Markarian" userId="4926d2b407f31d77" providerId="LiveId" clId="{8CC21585-5D04-443B-8819-59CEF534AFDF}" dt="2020-04-10T09:54:31.816" v="1158" actId="1037"/>
          <ac:picMkLst>
            <pc:docMk/>
            <pc:sldMk cId="2940951150" sldId="1462"/>
            <ac:picMk id="9" creationId="{EAB2C0D8-63C4-40C1-A4AD-D889004E69E4}"/>
          </ac:picMkLst>
        </pc:picChg>
        <pc:picChg chg="mod">
          <ac:chgData name="Hamlet Markarian" userId="4926d2b407f31d77" providerId="LiveId" clId="{8CC21585-5D04-443B-8819-59CEF534AFDF}" dt="2020-04-10T09:54:28.128" v="1153" actId="1037"/>
          <ac:picMkLst>
            <pc:docMk/>
            <pc:sldMk cId="2940951150" sldId="1462"/>
            <ac:picMk id="35" creationId="{65E7155A-5D76-49D9-ADCD-6052107A84D8}"/>
          </ac:picMkLst>
        </pc:picChg>
        <pc:picChg chg="mod">
          <ac:chgData name="Hamlet Markarian" userId="4926d2b407f31d77" providerId="LiveId" clId="{8CC21585-5D04-443B-8819-59CEF534AFDF}" dt="2020-04-10T09:54:23.305" v="1148" actId="1037"/>
          <ac:picMkLst>
            <pc:docMk/>
            <pc:sldMk cId="2940951150" sldId="1462"/>
            <ac:picMk id="40" creationId="{0F06A2DE-59C9-4372-894C-29CFBA84B864}"/>
          </ac:picMkLst>
        </pc:picChg>
        <pc:picChg chg="mod">
          <ac:chgData name="Hamlet Markarian" userId="4926d2b407f31d77" providerId="LiveId" clId="{8CC21585-5D04-443B-8819-59CEF534AFDF}" dt="2020-04-10T09:54:19.993" v="1143" actId="1037"/>
          <ac:picMkLst>
            <pc:docMk/>
            <pc:sldMk cId="2940951150" sldId="1462"/>
            <ac:picMk id="46" creationId="{11C9AF6F-FD67-41D3-8B94-A4C325AC95F8}"/>
          </ac:picMkLst>
        </pc:picChg>
      </pc:sldChg>
      <pc:sldChg chg="delSp modSp add">
        <pc:chgData name="Hamlet Markarian" userId="4926d2b407f31d77" providerId="LiveId" clId="{8CC21585-5D04-443B-8819-59CEF534AFDF}" dt="2020-04-10T09:59:14.405" v="1214" actId="14100"/>
        <pc:sldMkLst>
          <pc:docMk/>
          <pc:sldMk cId="3051846572" sldId="1463"/>
        </pc:sldMkLst>
        <pc:spChg chg="del">
          <ac:chgData name="Hamlet Markarian" userId="4926d2b407f31d77" providerId="LiveId" clId="{8CC21585-5D04-443B-8819-59CEF534AFDF}" dt="2020-04-10T09:58:27.705" v="1196" actId="478"/>
          <ac:spMkLst>
            <pc:docMk/>
            <pc:sldMk cId="3051846572" sldId="1463"/>
            <ac:spMk id="6" creationId="{6078BDF8-F413-4BD9-8319-2B416ABA2535}"/>
          </ac:spMkLst>
        </pc:spChg>
        <pc:spChg chg="mod">
          <ac:chgData name="Hamlet Markarian" userId="4926d2b407f31d77" providerId="LiveId" clId="{8CC21585-5D04-443B-8819-59CEF534AFDF}" dt="2020-04-10T09:57:20.467" v="1185" actId="20577"/>
          <ac:spMkLst>
            <pc:docMk/>
            <pc:sldMk cId="3051846572" sldId="1463"/>
            <ac:spMk id="8" creationId="{FA409220-4109-4E16-B5A7-C86DE6F2ABF4}"/>
          </ac:spMkLst>
        </pc:spChg>
        <pc:spChg chg="mod">
          <ac:chgData name="Hamlet Markarian" userId="4926d2b407f31d77" providerId="LiveId" clId="{8CC21585-5D04-443B-8819-59CEF534AFDF}" dt="2020-04-10T09:58:55.103" v="1209"/>
          <ac:spMkLst>
            <pc:docMk/>
            <pc:sldMk cId="3051846572" sldId="1463"/>
            <ac:spMk id="10" creationId="{31A5F4A2-7D85-4588-8F84-E0F7430866A8}"/>
          </ac:spMkLst>
        </pc:spChg>
        <pc:spChg chg="del">
          <ac:chgData name="Hamlet Markarian" userId="4926d2b407f31d77" providerId="LiveId" clId="{8CC21585-5D04-443B-8819-59CEF534AFDF}" dt="2020-04-10T09:56:59.881" v="1182" actId="478"/>
          <ac:spMkLst>
            <pc:docMk/>
            <pc:sldMk cId="3051846572" sldId="1463"/>
            <ac:spMk id="11" creationId="{45DC03E6-4173-4320-8DD7-AFA2F5D3357F}"/>
          </ac:spMkLst>
        </pc:spChg>
        <pc:spChg chg="mod">
          <ac:chgData name="Hamlet Markarian" userId="4926d2b407f31d77" providerId="LiveId" clId="{8CC21585-5D04-443B-8819-59CEF534AFDF}" dt="2020-04-10T09:56:32.491" v="1180" actId="20577"/>
          <ac:spMkLst>
            <pc:docMk/>
            <pc:sldMk cId="3051846572" sldId="1463"/>
            <ac:spMk id="16" creationId="{51A55428-D23F-4777-96FE-D91E0B26310D}"/>
          </ac:spMkLst>
        </pc:spChg>
        <pc:spChg chg="mod">
          <ac:chgData name="Hamlet Markarian" userId="4926d2b407f31d77" providerId="LiveId" clId="{8CC21585-5D04-443B-8819-59CEF534AFDF}" dt="2020-04-10T09:58:07.755" v="1193" actId="20577"/>
          <ac:spMkLst>
            <pc:docMk/>
            <pc:sldMk cId="3051846572" sldId="1463"/>
            <ac:spMk id="34" creationId="{A8447F75-0CB7-4734-BD3C-5EDE55E474C8}"/>
          </ac:spMkLst>
        </pc:spChg>
        <pc:spChg chg="mod">
          <ac:chgData name="Hamlet Markarian" userId="4926d2b407f31d77" providerId="LiveId" clId="{8CC21585-5D04-443B-8819-59CEF534AFDF}" dt="2020-04-10T09:59:03.661" v="1211" actId="20577"/>
          <ac:spMkLst>
            <pc:docMk/>
            <pc:sldMk cId="3051846572" sldId="1463"/>
            <ac:spMk id="36" creationId="{B9CEC1D9-8E99-42D4-9A29-5C144015C32D}"/>
          </ac:spMkLst>
        </pc:spChg>
        <pc:spChg chg="mod">
          <ac:chgData name="Hamlet Markarian" userId="4926d2b407f31d77" providerId="LiveId" clId="{8CC21585-5D04-443B-8819-59CEF534AFDF}" dt="2020-04-10T09:58:10.074" v="1194" actId="20577"/>
          <ac:spMkLst>
            <pc:docMk/>
            <pc:sldMk cId="3051846572" sldId="1463"/>
            <ac:spMk id="39" creationId="{2CAAC191-5E06-415A-8309-DFDC75EAFC49}"/>
          </ac:spMkLst>
        </pc:spChg>
        <pc:spChg chg="mod">
          <ac:chgData name="Hamlet Markarian" userId="4926d2b407f31d77" providerId="LiveId" clId="{8CC21585-5D04-443B-8819-59CEF534AFDF}" dt="2020-04-10T09:59:07.223" v="1212" actId="20577"/>
          <ac:spMkLst>
            <pc:docMk/>
            <pc:sldMk cId="3051846572" sldId="1463"/>
            <ac:spMk id="41" creationId="{D3F7B039-990A-4FE0-8840-4D2BC4B888D3}"/>
          </ac:spMkLst>
        </pc:spChg>
        <pc:spChg chg="mod">
          <ac:chgData name="Hamlet Markarian" userId="4926d2b407f31d77" providerId="LiveId" clId="{8CC21585-5D04-443B-8819-59CEF534AFDF}" dt="2020-04-10T09:59:11.730" v="1213" actId="14100"/>
          <ac:spMkLst>
            <pc:docMk/>
            <pc:sldMk cId="3051846572" sldId="1463"/>
            <ac:spMk id="54" creationId="{B13A71EC-DD6B-4196-A7B9-B0BE3AAD17DA}"/>
          </ac:spMkLst>
        </pc:spChg>
        <pc:spChg chg="mod">
          <ac:chgData name="Hamlet Markarian" userId="4926d2b407f31d77" providerId="LiveId" clId="{8CC21585-5D04-443B-8819-59CEF534AFDF}" dt="2020-04-10T09:59:14.405" v="1214" actId="14100"/>
          <ac:spMkLst>
            <pc:docMk/>
            <pc:sldMk cId="3051846572" sldId="1463"/>
            <ac:spMk id="55" creationId="{2584D3F0-31EB-4B00-AF81-BFC5AE08B638}"/>
          </ac:spMkLst>
        </pc:spChg>
        <pc:spChg chg="del">
          <ac:chgData name="Hamlet Markarian" userId="4926d2b407f31d77" providerId="LiveId" clId="{8CC21585-5D04-443B-8819-59CEF534AFDF}" dt="2020-04-10T09:58:15.289" v="1195" actId="478"/>
          <ac:spMkLst>
            <pc:docMk/>
            <pc:sldMk cId="3051846572" sldId="1463"/>
            <ac:spMk id="56" creationId="{A97B79EF-B586-44B0-A602-D03B54A6B092}"/>
          </ac:spMkLst>
        </pc:spChg>
        <pc:grpChg chg="del">
          <ac:chgData name="Hamlet Markarian" userId="4926d2b407f31d77" providerId="LiveId" clId="{8CC21585-5D04-443B-8819-59CEF534AFDF}" dt="2020-04-10T09:58:15.289" v="1195" actId="478"/>
          <ac:grpSpMkLst>
            <pc:docMk/>
            <pc:sldMk cId="3051846572" sldId="1463"/>
            <ac:grpSpMk id="43" creationId="{149959F4-7620-42BB-9A5D-2E7BF3CF31E9}"/>
          </ac:grpSpMkLst>
        </pc:grpChg>
        <pc:picChg chg="del">
          <ac:chgData name="Hamlet Markarian" userId="4926d2b407f31d77" providerId="LiveId" clId="{8CC21585-5D04-443B-8819-59CEF534AFDF}" dt="2020-04-10T09:58:32.128" v="1197" actId="478"/>
          <ac:picMkLst>
            <pc:docMk/>
            <pc:sldMk cId="3051846572" sldId="1463"/>
            <ac:picMk id="9" creationId="{EAB2C0D8-63C4-40C1-A4AD-D889004E69E4}"/>
          </ac:picMkLst>
        </pc:picChg>
      </pc:sldChg>
      <pc:sldChg chg="addSp delSp modSp add">
        <pc:chgData name="Hamlet Markarian" userId="4926d2b407f31d77" providerId="LiveId" clId="{8CC21585-5D04-443B-8819-59CEF534AFDF}" dt="2020-04-10T10:04:28.316" v="1271" actId="554"/>
        <pc:sldMkLst>
          <pc:docMk/>
          <pc:sldMk cId="100867771" sldId="1464"/>
        </pc:sldMkLst>
        <pc:spChg chg="del">
          <ac:chgData name="Hamlet Markarian" userId="4926d2b407f31d77" providerId="LiveId" clId="{8CC21585-5D04-443B-8819-59CEF534AFDF}" dt="2020-04-10T09:59:35.209" v="1216" actId="478"/>
          <ac:spMkLst>
            <pc:docMk/>
            <pc:sldMk cId="100867771" sldId="1464"/>
            <ac:spMk id="7" creationId="{5104AB3E-CB08-4420-B16C-D2F69B550214}"/>
          </ac:spMkLst>
        </pc:spChg>
        <pc:spChg chg="mod">
          <ac:chgData name="Hamlet Markarian" userId="4926d2b407f31d77" providerId="LiveId" clId="{8CC21585-5D04-443B-8819-59CEF534AFDF}" dt="2020-04-10T09:59:46.523" v="1219" actId="20577"/>
          <ac:spMkLst>
            <pc:docMk/>
            <pc:sldMk cId="100867771" sldId="1464"/>
            <ac:spMk id="16" creationId="{51A55428-D23F-4777-96FE-D91E0B26310D}"/>
          </ac:spMkLst>
        </pc:spChg>
        <pc:spChg chg="ord">
          <ac:chgData name="Hamlet Markarian" userId="4926d2b407f31d77" providerId="LiveId" clId="{8CC21585-5D04-443B-8819-59CEF534AFDF}" dt="2020-04-10T10:00:26.199" v="1225" actId="167"/>
          <ac:spMkLst>
            <pc:docMk/>
            <pc:sldMk cId="100867771" sldId="1464"/>
            <ac:spMk id="19" creationId="{42101231-1855-46EE-A3D9-B84E75ACB56A}"/>
          </ac:spMkLst>
        </pc:spChg>
        <pc:spChg chg="add del mod">
          <ac:chgData name="Hamlet Markarian" userId="4926d2b407f31d77" providerId="LiveId" clId="{8CC21585-5D04-443B-8819-59CEF534AFDF}" dt="2020-04-10T10:00:13.953" v="1223" actId="478"/>
          <ac:spMkLst>
            <pc:docMk/>
            <pc:sldMk cId="100867771" sldId="1464"/>
            <ac:spMk id="23" creationId="{9D89CE18-3E02-484C-9D5B-ABECE0DB3B17}"/>
          </ac:spMkLst>
        </pc:spChg>
        <pc:spChg chg="add mod">
          <ac:chgData name="Hamlet Markarian" userId="4926d2b407f31d77" providerId="LiveId" clId="{8CC21585-5D04-443B-8819-59CEF534AFDF}" dt="2020-04-10T10:04:17.425" v="1270" actId="6549"/>
          <ac:spMkLst>
            <pc:docMk/>
            <pc:sldMk cId="100867771" sldId="1464"/>
            <ac:spMk id="24" creationId="{3A2CEA84-3A14-4258-B996-E9E53362FF5C}"/>
          </ac:spMkLst>
        </pc:spChg>
        <pc:spChg chg="add mod">
          <ac:chgData name="Hamlet Markarian" userId="4926d2b407f31d77" providerId="LiveId" clId="{8CC21585-5D04-443B-8819-59CEF534AFDF}" dt="2020-04-10T10:04:28.316" v="1271" actId="554"/>
          <ac:spMkLst>
            <pc:docMk/>
            <pc:sldMk cId="100867771" sldId="1464"/>
            <ac:spMk id="25" creationId="{8440DBF0-CFFC-428C-A51A-BFA14C71F14E}"/>
          </ac:spMkLst>
        </pc:spChg>
        <pc:spChg chg="add mod ord">
          <ac:chgData name="Hamlet Markarian" userId="4926d2b407f31d77" providerId="LiveId" clId="{8CC21585-5D04-443B-8819-59CEF534AFDF}" dt="2020-04-10T10:03:59.794" v="1265" actId="14100"/>
          <ac:spMkLst>
            <pc:docMk/>
            <pc:sldMk cId="100867771" sldId="1464"/>
            <ac:spMk id="26" creationId="{1632F316-C18B-40EC-A42F-81B95E171499}"/>
          </ac:spMkLst>
        </pc:spChg>
        <pc:spChg chg="add mod">
          <ac:chgData name="Hamlet Markarian" userId="4926d2b407f31d77" providerId="LiveId" clId="{8CC21585-5D04-443B-8819-59CEF534AFDF}" dt="2020-04-10T10:03:57.115" v="1264" actId="1076"/>
          <ac:spMkLst>
            <pc:docMk/>
            <pc:sldMk cId="100867771" sldId="1464"/>
            <ac:spMk id="27" creationId="{A6855684-91BC-4B0B-B7CB-A9A93F39762E}"/>
          </ac:spMkLst>
        </pc:spChg>
        <pc:spChg chg="add mod">
          <ac:chgData name="Hamlet Markarian" userId="4926d2b407f31d77" providerId="LiveId" clId="{8CC21585-5D04-443B-8819-59CEF534AFDF}" dt="2020-04-10T10:03:57.115" v="1264" actId="1076"/>
          <ac:spMkLst>
            <pc:docMk/>
            <pc:sldMk cId="100867771" sldId="1464"/>
            <ac:spMk id="28" creationId="{FF0205FE-B07A-4865-BD37-462327F91B33}"/>
          </ac:spMkLst>
        </pc:spChg>
        <pc:spChg chg="add mod">
          <ac:chgData name="Hamlet Markarian" userId="4926d2b407f31d77" providerId="LiveId" clId="{8CC21585-5D04-443B-8819-59CEF534AFDF}" dt="2020-04-10T10:04:28.316" v="1271" actId="554"/>
          <ac:spMkLst>
            <pc:docMk/>
            <pc:sldMk cId="100867771" sldId="1464"/>
            <ac:spMk id="29" creationId="{F0F81A05-59D8-484C-A5B8-8873A4411F71}"/>
          </ac:spMkLst>
        </pc:spChg>
        <pc:spChg chg="add mod">
          <ac:chgData name="Hamlet Markarian" userId="4926d2b407f31d77" providerId="LiveId" clId="{8CC21585-5D04-443B-8819-59CEF534AFDF}" dt="2020-04-10T10:03:52.702" v="1263" actId="1076"/>
          <ac:spMkLst>
            <pc:docMk/>
            <pc:sldMk cId="100867771" sldId="1464"/>
            <ac:spMk id="31" creationId="{BA24C33A-0464-447C-A7FC-C851A9FE1B3B}"/>
          </ac:spMkLst>
        </pc:spChg>
        <pc:spChg chg="add mod">
          <ac:chgData name="Hamlet Markarian" userId="4926d2b407f31d77" providerId="LiveId" clId="{8CC21585-5D04-443B-8819-59CEF534AFDF}" dt="2020-04-10T10:03:52.702" v="1263" actId="1076"/>
          <ac:spMkLst>
            <pc:docMk/>
            <pc:sldMk cId="100867771" sldId="1464"/>
            <ac:spMk id="32" creationId="{D968C8DF-A6D0-4B8E-B5AB-AEC4899A2024}"/>
          </ac:spMkLst>
        </pc:spChg>
        <pc:spChg chg="add mod">
          <ac:chgData name="Hamlet Markarian" userId="4926d2b407f31d77" providerId="LiveId" clId="{8CC21585-5D04-443B-8819-59CEF534AFDF}" dt="2020-04-10T10:03:52.702" v="1263" actId="1076"/>
          <ac:spMkLst>
            <pc:docMk/>
            <pc:sldMk cId="100867771" sldId="1464"/>
            <ac:spMk id="43" creationId="{168BBD2E-6A7B-4510-827B-1F09E7A43B19}"/>
          </ac:spMkLst>
        </pc:spChg>
        <pc:spChg chg="add mod">
          <ac:chgData name="Hamlet Markarian" userId="4926d2b407f31d77" providerId="LiveId" clId="{8CC21585-5D04-443B-8819-59CEF534AFDF}" dt="2020-04-10T10:04:28.316" v="1271" actId="554"/>
          <ac:spMkLst>
            <pc:docMk/>
            <pc:sldMk cId="100867771" sldId="1464"/>
            <ac:spMk id="44" creationId="{E987ACE1-C67F-4F3D-AEA9-A648BE76EC83}"/>
          </ac:spMkLst>
        </pc:spChg>
        <pc:spChg chg="del">
          <ac:chgData name="Hamlet Markarian" userId="4926d2b407f31d77" providerId="LiveId" clId="{8CC21585-5D04-443B-8819-59CEF534AFDF}" dt="2020-04-10T09:59:35.209" v="1216" actId="478"/>
          <ac:spMkLst>
            <pc:docMk/>
            <pc:sldMk cId="100867771" sldId="1464"/>
            <ac:spMk id="54" creationId="{B13A71EC-DD6B-4196-A7B9-B0BE3AAD17DA}"/>
          </ac:spMkLst>
        </pc:spChg>
        <pc:spChg chg="del">
          <ac:chgData name="Hamlet Markarian" userId="4926d2b407f31d77" providerId="LiveId" clId="{8CC21585-5D04-443B-8819-59CEF534AFDF}" dt="2020-04-10T09:59:35.209" v="1216" actId="478"/>
          <ac:spMkLst>
            <pc:docMk/>
            <pc:sldMk cId="100867771" sldId="1464"/>
            <ac:spMk id="55" creationId="{2584D3F0-31EB-4B00-AF81-BFC5AE08B638}"/>
          </ac:spMkLst>
        </pc:spChg>
        <pc:grpChg chg="del">
          <ac:chgData name="Hamlet Markarian" userId="4926d2b407f31d77" providerId="LiveId" clId="{8CC21585-5D04-443B-8819-59CEF534AFDF}" dt="2020-04-10T09:59:35.209" v="1216" actId="478"/>
          <ac:grpSpMkLst>
            <pc:docMk/>
            <pc:sldMk cId="100867771" sldId="1464"/>
            <ac:grpSpMk id="5" creationId="{B47CFD92-C4D9-4719-85BE-E2ABEE97CC30}"/>
          </ac:grpSpMkLst>
        </pc:grpChg>
        <pc:grpChg chg="del">
          <ac:chgData name="Hamlet Markarian" userId="4926d2b407f31d77" providerId="LiveId" clId="{8CC21585-5D04-443B-8819-59CEF534AFDF}" dt="2020-04-10T09:59:35.209" v="1216" actId="478"/>
          <ac:grpSpMkLst>
            <pc:docMk/>
            <pc:sldMk cId="100867771" sldId="1464"/>
            <ac:grpSpMk id="33" creationId="{1632FAEE-9FF4-4072-B63A-9DED23359B50}"/>
          </ac:grpSpMkLst>
        </pc:grpChg>
        <pc:grpChg chg="del">
          <ac:chgData name="Hamlet Markarian" userId="4926d2b407f31d77" providerId="LiveId" clId="{8CC21585-5D04-443B-8819-59CEF534AFDF}" dt="2020-04-10T09:59:35.209" v="1216" actId="478"/>
          <ac:grpSpMkLst>
            <pc:docMk/>
            <pc:sldMk cId="100867771" sldId="1464"/>
            <ac:grpSpMk id="38" creationId="{6196F202-50EC-4DD7-8FA6-6982EAE28966}"/>
          </ac:grpSpMkLst>
        </pc:grpChg>
        <pc:picChg chg="mod">
          <ac:chgData name="Hamlet Markarian" userId="4926d2b407f31d77" providerId="LiveId" clId="{8CC21585-5D04-443B-8819-59CEF534AFDF}" dt="2020-04-10T10:00:56.855" v="1231" actId="207"/>
          <ac:picMkLst>
            <pc:docMk/>
            <pc:sldMk cId="100867771" sldId="1464"/>
            <ac:picMk id="30" creationId="{34D0E67C-D226-4DF5-9D1B-EAB51874B8F3}"/>
          </ac:picMkLst>
        </pc:picChg>
      </pc:sldChg>
    </pc:docChg>
  </pc:docChgLst>
  <pc:docChgLst>
    <pc:chgData name="Hamlet Markarian" userId="4926d2b407f31d77" providerId="LiveId" clId="{0C5E0C79-E7FE-4A1B-9CD7-46CA820D8F52}"/>
    <pc:docChg chg="undo custSel addSld delSld modSld sldOrd modSection">
      <pc:chgData name="Hamlet Markarian" userId="4926d2b407f31d77" providerId="LiveId" clId="{0C5E0C79-E7FE-4A1B-9CD7-46CA820D8F52}" dt="2020-03-10T09:53:37.006" v="3282" actId="113"/>
      <pc:docMkLst>
        <pc:docMk/>
      </pc:docMkLst>
      <pc:sldChg chg="addSp delSp">
        <pc:chgData name="Hamlet Markarian" userId="4926d2b407f31d77" providerId="LiveId" clId="{0C5E0C79-E7FE-4A1B-9CD7-46CA820D8F52}" dt="2020-03-10T08:32:06.198" v="2077" actId="478"/>
        <pc:sldMkLst>
          <pc:docMk/>
          <pc:sldMk cId="2526817207" sldId="1107"/>
        </pc:sldMkLst>
        <pc:spChg chg="add del">
          <ac:chgData name="Hamlet Markarian" userId="4926d2b407f31d77" providerId="LiveId" clId="{0C5E0C79-E7FE-4A1B-9CD7-46CA820D8F52}" dt="2020-03-10T08:32:06.198" v="2077" actId="478"/>
          <ac:spMkLst>
            <pc:docMk/>
            <pc:sldMk cId="2526817207" sldId="1107"/>
            <ac:spMk id="39" creationId="{D62FFE07-EDC9-4037-BE50-FB6A85071050}"/>
          </ac:spMkLst>
        </pc:spChg>
      </pc:sldChg>
      <pc:sldChg chg="modSp">
        <pc:chgData name="Hamlet Markarian" userId="4926d2b407f31d77" providerId="LiveId" clId="{0C5E0C79-E7FE-4A1B-9CD7-46CA820D8F52}" dt="2020-03-10T09:53:37.006" v="3282" actId="113"/>
        <pc:sldMkLst>
          <pc:docMk/>
          <pc:sldMk cId="1488022321" sldId="1336"/>
        </pc:sldMkLst>
        <pc:spChg chg="mod">
          <ac:chgData name="Hamlet Markarian" userId="4926d2b407f31d77" providerId="LiveId" clId="{0C5E0C79-E7FE-4A1B-9CD7-46CA820D8F52}" dt="2020-03-10T09:53:37.006" v="3282" actId="113"/>
          <ac:spMkLst>
            <pc:docMk/>
            <pc:sldMk cId="1488022321" sldId="1336"/>
            <ac:spMk id="14" creationId="{8C0A38DE-7E13-4312-9AFA-866AA71C4C95}"/>
          </ac:spMkLst>
        </pc:spChg>
      </pc:sldChg>
      <pc:sldChg chg="modSp">
        <pc:chgData name="Hamlet Markarian" userId="4926d2b407f31d77" providerId="LiveId" clId="{0C5E0C79-E7FE-4A1B-9CD7-46CA820D8F52}" dt="2020-03-06T10:27:53.674" v="5" actId="1038"/>
        <pc:sldMkLst>
          <pc:docMk/>
          <pc:sldMk cId="654919211" sldId="1421"/>
        </pc:sldMkLst>
        <pc:spChg chg="mod">
          <ac:chgData name="Hamlet Markarian" userId="4926d2b407f31d77" providerId="LiveId" clId="{0C5E0C79-E7FE-4A1B-9CD7-46CA820D8F52}" dt="2020-03-06T10:27:53.674" v="5" actId="1038"/>
          <ac:spMkLst>
            <pc:docMk/>
            <pc:sldMk cId="654919211" sldId="1421"/>
            <ac:spMk id="21" creationId="{6FB9C1BA-8A6F-4105-8DC8-F568E0F6B384}"/>
          </ac:spMkLst>
        </pc:spChg>
        <pc:spChg chg="mod">
          <ac:chgData name="Hamlet Markarian" userId="4926d2b407f31d77" providerId="LiveId" clId="{0C5E0C79-E7FE-4A1B-9CD7-46CA820D8F52}" dt="2020-03-06T10:27:53.674" v="5" actId="1038"/>
          <ac:spMkLst>
            <pc:docMk/>
            <pc:sldMk cId="654919211" sldId="1421"/>
            <ac:spMk id="22" creationId="{42A9E9AD-9954-4875-868E-67616CB7A794}"/>
          </ac:spMkLst>
        </pc:spChg>
      </pc:sldChg>
      <pc:sldChg chg="modSp modAnim">
        <pc:chgData name="Hamlet Markarian" userId="4926d2b407f31d77" providerId="LiveId" clId="{0C5E0C79-E7FE-4A1B-9CD7-46CA820D8F52}" dt="2020-03-10T09:50:01.639" v="3276"/>
        <pc:sldMkLst>
          <pc:docMk/>
          <pc:sldMk cId="1100653396" sldId="1422"/>
        </pc:sldMkLst>
        <pc:spChg chg="mod">
          <ac:chgData name="Hamlet Markarian" userId="4926d2b407f31d77" providerId="LiveId" clId="{0C5E0C79-E7FE-4A1B-9CD7-46CA820D8F52}" dt="2020-03-10T08:48:19.718" v="2439" actId="1037"/>
          <ac:spMkLst>
            <pc:docMk/>
            <pc:sldMk cId="1100653396" sldId="1422"/>
            <ac:spMk id="20" creationId="{2F2415B0-F1C4-4313-9038-A3884674CC46}"/>
          </ac:spMkLst>
        </pc:spChg>
      </pc:sldChg>
      <pc:sldChg chg="addSp modSp">
        <pc:chgData name="Hamlet Markarian" userId="4926d2b407f31d77" providerId="LiveId" clId="{0C5E0C79-E7FE-4A1B-9CD7-46CA820D8F52}" dt="2020-03-10T08:48:24.038" v="2449" actId="1037"/>
        <pc:sldMkLst>
          <pc:docMk/>
          <pc:sldMk cId="3954515495" sldId="1423"/>
        </pc:sldMkLst>
        <pc:spChg chg="add mod">
          <ac:chgData name="Hamlet Markarian" userId="4926d2b407f31d77" providerId="LiveId" clId="{0C5E0C79-E7FE-4A1B-9CD7-46CA820D8F52}" dt="2020-03-06T11:17:15.271" v="567" actId="14100"/>
          <ac:spMkLst>
            <pc:docMk/>
            <pc:sldMk cId="3954515495" sldId="1423"/>
            <ac:spMk id="9" creationId="{5F3C9B7B-1757-487C-B072-2A8987F36365}"/>
          </ac:spMkLst>
        </pc:spChg>
        <pc:spChg chg="add mod">
          <ac:chgData name="Hamlet Markarian" userId="4926d2b407f31d77" providerId="LiveId" clId="{0C5E0C79-E7FE-4A1B-9CD7-46CA820D8F52}" dt="2020-03-06T11:16:32.817" v="551" actId="692"/>
          <ac:spMkLst>
            <pc:docMk/>
            <pc:sldMk cId="3954515495" sldId="1423"/>
            <ac:spMk id="10" creationId="{B8594E50-A614-4CBD-B091-015E81AA6085}"/>
          </ac:spMkLst>
        </pc:spChg>
        <pc:spChg chg="add mod">
          <ac:chgData name="Hamlet Markarian" userId="4926d2b407f31d77" providerId="LiveId" clId="{0C5E0C79-E7FE-4A1B-9CD7-46CA820D8F52}" dt="2020-03-06T11:20:48.308" v="622" actId="207"/>
          <ac:spMkLst>
            <pc:docMk/>
            <pc:sldMk cId="3954515495" sldId="1423"/>
            <ac:spMk id="11" creationId="{D9BA71E7-099C-40DF-BF51-CF26D6DA712F}"/>
          </ac:spMkLst>
        </pc:spChg>
        <pc:spChg chg="add mod">
          <ac:chgData name="Hamlet Markarian" userId="4926d2b407f31d77" providerId="LiveId" clId="{0C5E0C79-E7FE-4A1B-9CD7-46CA820D8F52}" dt="2020-03-06T11:16:28.405" v="550" actId="692"/>
          <ac:spMkLst>
            <pc:docMk/>
            <pc:sldMk cId="3954515495" sldId="1423"/>
            <ac:spMk id="13" creationId="{DA237B81-F582-478E-A3A3-71BE355112EF}"/>
          </ac:spMkLst>
        </pc:spChg>
        <pc:spChg chg="add mod">
          <ac:chgData name="Hamlet Markarian" userId="4926d2b407f31d77" providerId="LiveId" clId="{0C5E0C79-E7FE-4A1B-9CD7-46CA820D8F52}" dt="2020-03-06T11:20:44.010" v="621" actId="207"/>
          <ac:spMkLst>
            <pc:docMk/>
            <pc:sldMk cId="3954515495" sldId="1423"/>
            <ac:spMk id="14" creationId="{7B687E62-DC10-468D-8183-7A0622CBC677}"/>
          </ac:spMkLst>
        </pc:spChg>
        <pc:spChg chg="add mod">
          <ac:chgData name="Hamlet Markarian" userId="4926d2b407f31d77" providerId="LiveId" clId="{0C5E0C79-E7FE-4A1B-9CD7-46CA820D8F52}" dt="2020-03-06T11:16:22.581" v="549" actId="692"/>
          <ac:spMkLst>
            <pc:docMk/>
            <pc:sldMk cId="3954515495" sldId="1423"/>
            <ac:spMk id="15" creationId="{D3298A59-1128-4437-A409-A687BD7DF757}"/>
          </ac:spMkLst>
        </pc:spChg>
        <pc:spChg chg="mod">
          <ac:chgData name="Hamlet Markarian" userId="4926d2b407f31d77" providerId="LiveId" clId="{0C5E0C79-E7FE-4A1B-9CD7-46CA820D8F52}" dt="2020-03-06T11:18:08.531" v="575" actId="1076"/>
          <ac:spMkLst>
            <pc:docMk/>
            <pc:sldMk cId="3954515495" sldId="1423"/>
            <ac:spMk id="17" creationId="{92E54E7B-1D8B-473E-A0CA-613D2F22F470}"/>
          </ac:spMkLst>
        </pc:spChg>
        <pc:spChg chg="ord">
          <ac:chgData name="Hamlet Markarian" userId="4926d2b407f31d77" providerId="LiveId" clId="{0C5E0C79-E7FE-4A1B-9CD7-46CA820D8F52}" dt="2020-03-06T11:17:58.460" v="571" actId="167"/>
          <ac:spMkLst>
            <pc:docMk/>
            <pc:sldMk cId="3954515495" sldId="1423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8:24.038" v="2449" actId="1037"/>
          <ac:spMkLst>
            <pc:docMk/>
            <pc:sldMk cId="3954515495" sldId="1423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06T11:16:22.581" v="549" actId="692"/>
          <ac:spMkLst>
            <pc:docMk/>
            <pc:sldMk cId="3954515495" sldId="1423"/>
            <ac:spMk id="21" creationId="{5427243C-1BB3-4699-9CDC-B89E12B4D408}"/>
          </ac:spMkLst>
        </pc:spChg>
        <pc:spChg chg="add mod">
          <ac:chgData name="Hamlet Markarian" userId="4926d2b407f31d77" providerId="LiveId" clId="{0C5E0C79-E7FE-4A1B-9CD7-46CA820D8F52}" dt="2020-03-06T11:20:39.591" v="620" actId="207"/>
          <ac:spMkLst>
            <pc:docMk/>
            <pc:sldMk cId="3954515495" sldId="1423"/>
            <ac:spMk id="22" creationId="{5929408F-752A-4267-89A9-9E3FCF95ADF6}"/>
          </ac:spMkLst>
        </pc:spChg>
        <pc:spChg chg="add mod">
          <ac:chgData name="Hamlet Markarian" userId="4926d2b407f31d77" providerId="LiveId" clId="{0C5E0C79-E7FE-4A1B-9CD7-46CA820D8F52}" dt="2020-03-06T11:15:41.681" v="542" actId="1076"/>
          <ac:spMkLst>
            <pc:docMk/>
            <pc:sldMk cId="3954515495" sldId="1423"/>
            <ac:spMk id="23" creationId="{2CC808C0-3479-4854-BB42-EEB26729E4BF}"/>
          </ac:spMkLst>
        </pc:spChg>
        <pc:spChg chg="add mod">
          <ac:chgData name="Hamlet Markarian" userId="4926d2b407f31d77" providerId="LiveId" clId="{0C5E0C79-E7FE-4A1B-9CD7-46CA820D8F52}" dt="2020-03-06T11:15:41.681" v="542" actId="1076"/>
          <ac:spMkLst>
            <pc:docMk/>
            <pc:sldMk cId="3954515495" sldId="1423"/>
            <ac:spMk id="24" creationId="{595768DC-5D83-4E07-B3E0-171B6E877E27}"/>
          </ac:spMkLst>
        </pc:spChg>
        <pc:spChg chg="add mod">
          <ac:chgData name="Hamlet Markarian" userId="4926d2b407f31d77" providerId="LiveId" clId="{0C5E0C79-E7FE-4A1B-9CD7-46CA820D8F52}" dt="2020-03-06T11:20:19.710" v="616" actId="207"/>
          <ac:spMkLst>
            <pc:docMk/>
            <pc:sldMk cId="3954515495" sldId="1423"/>
            <ac:spMk id="25" creationId="{1F807AE4-83BA-45A9-A22F-450FD5216719}"/>
          </ac:spMkLst>
        </pc:spChg>
        <pc:spChg chg="mod">
          <ac:chgData name="Hamlet Markarian" userId="4926d2b407f31d77" providerId="LiveId" clId="{0C5E0C79-E7FE-4A1B-9CD7-46CA820D8F52}" dt="2020-03-06T11:17:36.354" v="569" actId="1076"/>
          <ac:spMkLst>
            <pc:docMk/>
            <pc:sldMk cId="3954515495" sldId="1423"/>
            <ac:spMk id="26" creationId="{0EDA78D2-89D7-4CB6-9C67-742D832CB272}"/>
          </ac:spMkLst>
        </pc:spChg>
        <pc:spChg chg="add mod">
          <ac:chgData name="Hamlet Markarian" userId="4926d2b407f31d77" providerId="LiveId" clId="{0C5E0C79-E7FE-4A1B-9CD7-46CA820D8F52}" dt="2020-03-06T11:16:06.934" v="546" actId="692"/>
          <ac:spMkLst>
            <pc:docMk/>
            <pc:sldMk cId="3954515495" sldId="1423"/>
            <ac:spMk id="28" creationId="{289C11A7-22ED-4CB5-86BE-35CFD44D950F}"/>
          </ac:spMkLst>
        </pc:spChg>
        <pc:spChg chg="add mod">
          <ac:chgData name="Hamlet Markarian" userId="4926d2b407f31d77" providerId="LiveId" clId="{0C5E0C79-E7FE-4A1B-9CD7-46CA820D8F52}" dt="2020-03-06T11:20:24.201" v="617" actId="207"/>
          <ac:spMkLst>
            <pc:docMk/>
            <pc:sldMk cId="3954515495" sldId="1423"/>
            <ac:spMk id="29" creationId="{1C14F894-4C42-4D4A-8313-F21591C19208}"/>
          </ac:spMkLst>
        </pc:spChg>
        <pc:spChg chg="add mod">
          <ac:chgData name="Hamlet Markarian" userId="4926d2b407f31d77" providerId="LiveId" clId="{0C5E0C79-E7FE-4A1B-9CD7-46CA820D8F52}" dt="2020-03-06T11:16:11.355" v="547" actId="692"/>
          <ac:spMkLst>
            <pc:docMk/>
            <pc:sldMk cId="3954515495" sldId="1423"/>
            <ac:spMk id="30" creationId="{A9258468-4E57-4995-85B7-349CE02AAFBF}"/>
          </ac:spMkLst>
        </pc:spChg>
        <pc:spChg chg="add mod">
          <ac:chgData name="Hamlet Markarian" userId="4926d2b407f31d77" providerId="LiveId" clId="{0C5E0C79-E7FE-4A1B-9CD7-46CA820D8F52}" dt="2020-03-06T11:16:11.355" v="547" actId="692"/>
          <ac:spMkLst>
            <pc:docMk/>
            <pc:sldMk cId="3954515495" sldId="1423"/>
            <ac:spMk id="31" creationId="{4F9E33C4-6B71-43BA-98A5-C16BD503C4EB}"/>
          </ac:spMkLst>
        </pc:spChg>
        <pc:spChg chg="add mod">
          <ac:chgData name="Hamlet Markarian" userId="4926d2b407f31d77" providerId="LiveId" clId="{0C5E0C79-E7FE-4A1B-9CD7-46CA820D8F52}" dt="2020-03-06T11:20:28.708" v="618" actId="207"/>
          <ac:spMkLst>
            <pc:docMk/>
            <pc:sldMk cId="3954515495" sldId="1423"/>
            <ac:spMk id="32" creationId="{613BE696-ECCC-4204-9D0C-00909F98D1A2}"/>
          </ac:spMkLst>
        </pc:spChg>
        <pc:spChg chg="add mod">
          <ac:chgData name="Hamlet Markarian" userId="4926d2b407f31d77" providerId="LiveId" clId="{0C5E0C79-E7FE-4A1B-9CD7-46CA820D8F52}" dt="2020-03-06T11:16:15.532" v="548" actId="692"/>
          <ac:spMkLst>
            <pc:docMk/>
            <pc:sldMk cId="3954515495" sldId="1423"/>
            <ac:spMk id="33" creationId="{A8F2C69F-4B2A-4EC7-85D8-DE588934BA8E}"/>
          </ac:spMkLst>
        </pc:spChg>
        <pc:spChg chg="add mod">
          <ac:chgData name="Hamlet Markarian" userId="4926d2b407f31d77" providerId="LiveId" clId="{0C5E0C79-E7FE-4A1B-9CD7-46CA820D8F52}" dt="2020-03-06T11:16:15.532" v="548" actId="692"/>
          <ac:spMkLst>
            <pc:docMk/>
            <pc:sldMk cId="3954515495" sldId="1423"/>
            <ac:spMk id="34" creationId="{3E9D1DE4-B075-4096-B556-773FFE4CDC92}"/>
          </ac:spMkLst>
        </pc:spChg>
        <pc:spChg chg="add mod">
          <ac:chgData name="Hamlet Markarian" userId="4926d2b407f31d77" providerId="LiveId" clId="{0C5E0C79-E7FE-4A1B-9CD7-46CA820D8F52}" dt="2020-03-06T11:20:32.843" v="619" actId="207"/>
          <ac:spMkLst>
            <pc:docMk/>
            <pc:sldMk cId="3954515495" sldId="1423"/>
            <ac:spMk id="35" creationId="{FC5F2FFA-4893-48D0-859E-210E12E8895C}"/>
          </ac:spMkLst>
        </pc:spChg>
        <pc:graphicFrameChg chg="mod ord">
          <ac:chgData name="Hamlet Markarian" userId="4926d2b407f31d77" providerId="LiveId" clId="{0C5E0C79-E7FE-4A1B-9CD7-46CA820D8F52}" dt="2020-03-06T11:17:58.460" v="571" actId="167"/>
          <ac:graphicFrameMkLst>
            <pc:docMk/>
            <pc:sldMk cId="3954515495" sldId="1423"/>
            <ac:graphicFrameMk id="18" creationId="{8D6C24DE-A32A-4D56-A0CC-4D0925821E32}"/>
          </ac:graphicFrameMkLst>
        </pc:graphicFrameChg>
        <pc:picChg chg="mod">
          <ac:chgData name="Hamlet Markarian" userId="4926d2b407f31d77" providerId="LiveId" clId="{0C5E0C79-E7FE-4A1B-9CD7-46CA820D8F52}" dt="2020-03-06T11:21:29.879" v="623" actId="207"/>
          <ac:picMkLst>
            <pc:docMk/>
            <pc:sldMk cId="3954515495" sldId="1423"/>
            <ac:picMk id="16" creationId="{E43002BD-C1DD-4C11-AA19-23F9CFE755D4}"/>
          </ac:picMkLst>
        </pc:picChg>
        <pc:cxnChg chg="add mod">
          <ac:chgData name="Hamlet Markarian" userId="4926d2b407f31d77" providerId="LiveId" clId="{0C5E0C79-E7FE-4A1B-9CD7-46CA820D8F52}" dt="2020-03-06T11:16:28.405" v="550" actId="692"/>
          <ac:cxnSpMkLst>
            <pc:docMk/>
            <pc:sldMk cId="3954515495" sldId="1423"/>
            <ac:cxnSpMk id="12" creationId="{EFD2C976-AFD3-45BF-AAFD-BDD604DDC8F1}"/>
          </ac:cxnSpMkLst>
        </pc:cxnChg>
        <pc:cxnChg chg="add mod">
          <ac:chgData name="Hamlet Markarian" userId="4926d2b407f31d77" providerId="LiveId" clId="{0C5E0C79-E7FE-4A1B-9CD7-46CA820D8F52}" dt="2020-03-06T11:16:06.934" v="546" actId="692"/>
          <ac:cxnSpMkLst>
            <pc:docMk/>
            <pc:sldMk cId="3954515495" sldId="1423"/>
            <ac:cxnSpMk id="27" creationId="{A7ADA117-964C-4F6A-81E4-DF956FB83EB6}"/>
          </ac:cxnSpMkLst>
        </pc:cxnChg>
      </pc:sldChg>
      <pc:sldChg chg="addSp delSp modSp modAnim">
        <pc:chgData name="Hamlet Markarian" userId="4926d2b407f31d77" providerId="LiveId" clId="{0C5E0C79-E7FE-4A1B-9CD7-46CA820D8F52}" dt="2020-03-10T09:50:07.895" v="3277"/>
        <pc:sldMkLst>
          <pc:docMk/>
          <pc:sldMk cId="871637653" sldId="1424"/>
        </pc:sldMkLst>
        <pc:spChg chg="add del mod">
          <ac:chgData name="Hamlet Markarian" userId="4926d2b407f31d77" providerId="LiveId" clId="{0C5E0C79-E7FE-4A1B-9CD7-46CA820D8F52}" dt="2020-03-06T11:23:38.654" v="654" actId="767"/>
          <ac:spMkLst>
            <pc:docMk/>
            <pc:sldMk cId="871637653" sldId="1424"/>
            <ac:spMk id="3" creationId="{6AE2FA89-7D46-4681-A45F-CF21F6C2D6BF}"/>
          </ac:spMkLst>
        </pc:spChg>
        <pc:spChg chg="mod">
          <ac:chgData name="Hamlet Markarian" userId="4926d2b407f31d77" providerId="LiveId" clId="{0C5E0C79-E7FE-4A1B-9CD7-46CA820D8F52}" dt="2020-03-10T08:48:28.845" v="2459" actId="1037"/>
          <ac:spMkLst>
            <pc:docMk/>
            <pc:sldMk cId="871637653" sldId="1424"/>
            <ac:spMk id="20" creationId="{2F2415B0-F1C4-4313-9038-A3884674CC46}"/>
          </ac:spMkLst>
        </pc:spChg>
        <pc:cxnChg chg="add del mod">
          <ac:chgData name="Hamlet Markarian" userId="4926d2b407f31d77" providerId="LiveId" clId="{0C5E0C79-E7FE-4A1B-9CD7-46CA820D8F52}" dt="2020-03-10T08:48:33.405" v="2469" actId="1037"/>
          <ac:cxnSpMkLst>
            <pc:docMk/>
            <pc:sldMk cId="871637653" sldId="1424"/>
            <ac:cxnSpMk id="78" creationId="{0E619C1E-AC0C-48F5-887B-6B70592CD876}"/>
          </ac:cxnSpMkLst>
        </pc:cxnChg>
      </pc:sldChg>
      <pc:sldChg chg="modSp modAnim">
        <pc:chgData name="Hamlet Markarian" userId="4926d2b407f31d77" providerId="LiveId" clId="{0C5E0C79-E7FE-4A1B-9CD7-46CA820D8F52}" dt="2020-03-10T09:50:11.782" v="3278"/>
        <pc:sldMkLst>
          <pc:docMk/>
          <pc:sldMk cId="2916488439" sldId="1425"/>
        </pc:sldMkLst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9" creationId="{9772B3FA-6BB9-4A1C-860B-4889FC609AF6}"/>
          </ac:spMkLst>
        </pc:spChg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15" creationId="{D24BBD1E-FF2D-4D24-8968-8CD053F4D459}"/>
          </ac:spMkLst>
        </pc:spChg>
        <pc:spChg chg="mod">
          <ac:chgData name="Hamlet Markarian" userId="4926d2b407f31d77" providerId="LiveId" clId="{0C5E0C79-E7FE-4A1B-9CD7-46CA820D8F52}" dt="2020-03-10T08:48:41.702" v="2479" actId="1037"/>
          <ac:spMkLst>
            <pc:docMk/>
            <pc:sldMk cId="2916488439" sldId="1425"/>
            <ac:spMk id="20" creationId="{2F2415B0-F1C4-4313-9038-A3884674CC46}"/>
          </ac:spMkLst>
        </pc:spChg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68" creationId="{FEACD878-6157-4DAA-8FC5-13D54F6FE0BE}"/>
          </ac:spMkLst>
        </pc:spChg>
        <pc:spChg chg="mod">
          <ac:chgData name="Hamlet Markarian" userId="4926d2b407f31d77" providerId="LiveId" clId="{0C5E0C79-E7FE-4A1B-9CD7-46CA820D8F52}" dt="2020-03-06T11:23:51.941" v="662" actId="1038"/>
          <ac:spMkLst>
            <pc:docMk/>
            <pc:sldMk cId="2916488439" sldId="1425"/>
            <ac:spMk id="70" creationId="{6B575884-22F3-4A64-9909-312BE96C800A}"/>
          </ac:spMkLst>
        </pc:spChg>
        <pc:grpChg chg="mod">
          <ac:chgData name="Hamlet Markarian" userId="4926d2b407f31d77" providerId="LiveId" clId="{0C5E0C79-E7FE-4A1B-9CD7-46CA820D8F52}" dt="2020-03-06T11:23:51.941" v="662" actId="1038"/>
          <ac:grpSpMkLst>
            <pc:docMk/>
            <pc:sldMk cId="2916488439" sldId="1425"/>
            <ac:grpSpMk id="10" creationId="{A33B2CE1-16E3-4391-BB55-1DE74A717728}"/>
          </ac:grpSpMkLst>
        </pc:grpChg>
        <pc:grpChg chg="mod">
          <ac:chgData name="Hamlet Markarian" userId="4926d2b407f31d77" providerId="LiveId" clId="{0C5E0C79-E7FE-4A1B-9CD7-46CA820D8F52}" dt="2020-03-06T11:23:51.941" v="662" actId="1038"/>
          <ac:grpSpMkLst>
            <pc:docMk/>
            <pc:sldMk cId="2916488439" sldId="1425"/>
            <ac:grpSpMk id="30" creationId="{D3B94230-B152-4A41-A0E7-ADB3F71FD3D5}"/>
          </ac:grpSpMkLst>
        </pc:grpChg>
        <pc:grpChg chg="mod">
          <ac:chgData name="Hamlet Markarian" userId="4926d2b407f31d77" providerId="LiveId" clId="{0C5E0C79-E7FE-4A1B-9CD7-46CA820D8F52}" dt="2020-03-06T11:23:51.941" v="662" actId="1038"/>
          <ac:grpSpMkLst>
            <pc:docMk/>
            <pc:sldMk cId="2916488439" sldId="1425"/>
            <ac:grpSpMk id="35" creationId="{80BEEE66-6CAE-4AD1-9570-2A6102A25635}"/>
          </ac:grpSpMkLst>
        </pc:grpChg>
        <pc:cxnChg chg="mod">
          <ac:chgData name="Hamlet Markarian" userId="4926d2b407f31d77" providerId="LiveId" clId="{0C5E0C79-E7FE-4A1B-9CD7-46CA820D8F52}" dt="2020-03-10T08:48:41.702" v="2479" actId="1037"/>
          <ac:cxnSpMkLst>
            <pc:docMk/>
            <pc:sldMk cId="2916488439" sldId="1425"/>
            <ac:cxnSpMk id="39" creationId="{24521991-704F-458E-A881-CC4E4E810685}"/>
          </ac:cxnSpMkLst>
        </pc:cxnChg>
      </pc:sldChg>
      <pc:sldChg chg="modSp modAnim">
        <pc:chgData name="Hamlet Markarian" userId="4926d2b407f31d77" providerId="LiveId" clId="{0C5E0C79-E7FE-4A1B-9CD7-46CA820D8F52}" dt="2020-03-10T09:50:16.847" v="3279"/>
        <pc:sldMkLst>
          <pc:docMk/>
          <pc:sldMk cId="4018053280" sldId="1426"/>
        </pc:sldMkLst>
        <pc:spChg chg="mod">
          <ac:chgData name="Hamlet Markarian" userId="4926d2b407f31d77" providerId="LiveId" clId="{0C5E0C79-E7FE-4A1B-9CD7-46CA820D8F52}" dt="2020-03-10T08:48:48.725" v="2489" actId="1037"/>
          <ac:spMkLst>
            <pc:docMk/>
            <pc:sldMk cId="4018053280" sldId="1426"/>
            <ac:spMk id="20" creationId="{2F2415B0-F1C4-4313-9038-A3884674CC46}"/>
          </ac:spMkLst>
        </pc:spChg>
        <pc:cxnChg chg="mod">
          <ac:chgData name="Hamlet Markarian" userId="4926d2b407f31d77" providerId="LiveId" clId="{0C5E0C79-E7FE-4A1B-9CD7-46CA820D8F52}" dt="2020-03-10T08:48:48.725" v="2489" actId="1037"/>
          <ac:cxnSpMkLst>
            <pc:docMk/>
            <pc:sldMk cId="4018053280" sldId="1426"/>
            <ac:cxnSpMk id="39" creationId="{3C437925-791E-463C-BD59-A7BCABD75DAB}"/>
          </ac:cxnSpMkLst>
        </pc:cxnChg>
      </pc:sldChg>
      <pc:sldChg chg="addSp delSp modSp add ord delAnim modAnim">
        <pc:chgData name="Hamlet Markarian" userId="4926d2b407f31d77" providerId="LiveId" clId="{0C5E0C79-E7FE-4A1B-9CD7-46CA820D8F52}" dt="2020-03-10T08:48:56.302" v="2499" actId="1037"/>
        <pc:sldMkLst>
          <pc:docMk/>
          <pc:sldMk cId="2680443544" sldId="1427"/>
        </pc:sldMkLst>
        <pc:spChg chg="add del">
          <ac:chgData name="Hamlet Markarian" userId="4926d2b407f31d77" providerId="LiveId" clId="{0C5E0C79-E7FE-4A1B-9CD7-46CA820D8F52}" dt="2020-03-06T11:34:54.747" v="778"/>
          <ac:spMkLst>
            <pc:docMk/>
            <pc:sldMk cId="2680443544" sldId="1427"/>
            <ac:spMk id="5" creationId="{7108C390-4257-43E1-BE89-065FF7C029A4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9" creationId="{9772B3FA-6BB9-4A1C-860B-4889FC609AF6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15" creationId="{D24BBD1E-FF2D-4D24-8968-8CD053F4D459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17" creationId="{C2EB1756-05E2-4DDB-9C71-F75816F6B3B2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18" creationId="{17AC8FC6-56FE-4D43-A317-A353F449F582}"/>
          </ac:spMkLst>
        </pc:spChg>
        <pc:spChg chg="mod">
          <ac:chgData name="Hamlet Markarian" userId="4926d2b407f31d77" providerId="LiveId" clId="{0C5E0C79-E7FE-4A1B-9CD7-46CA820D8F52}" dt="2020-03-06T11:44:27.391" v="911" actId="1076"/>
          <ac:spMkLst>
            <pc:docMk/>
            <pc:sldMk cId="2680443544" sldId="1427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8:56.302" v="2499" actId="1037"/>
          <ac:spMkLst>
            <pc:docMk/>
            <pc:sldMk cId="2680443544" sldId="1427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28" creationId="{05028F51-336C-4CBB-837C-7508B468CDD9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29" creationId="{DB02FB59-EC11-4E4B-95DE-2DE9CAD920C4}"/>
          </ac:spMkLst>
        </pc:spChg>
        <pc:spChg chg="add mod">
          <ac:chgData name="Hamlet Markarian" userId="4926d2b407f31d77" providerId="LiveId" clId="{0C5E0C79-E7FE-4A1B-9CD7-46CA820D8F52}" dt="2020-03-06T11:43:58.387" v="905" actId="1035"/>
          <ac:spMkLst>
            <pc:docMk/>
            <pc:sldMk cId="2680443544" sldId="1427"/>
            <ac:spMk id="40" creationId="{2F0022BE-3EA9-44E4-9EEF-6726F27DA281}"/>
          </ac:spMkLst>
        </pc:spChg>
        <pc:spChg chg="add del mod">
          <ac:chgData name="Hamlet Markarian" userId="4926d2b407f31d77" providerId="LiveId" clId="{0C5E0C79-E7FE-4A1B-9CD7-46CA820D8F52}" dt="2020-03-06T11:29:40.058" v="729" actId="478"/>
          <ac:spMkLst>
            <pc:docMk/>
            <pc:sldMk cId="2680443544" sldId="1427"/>
            <ac:spMk id="41" creationId="{16311D93-5912-4E02-A383-58A539877A28}"/>
          </ac:spMkLst>
        </pc:spChg>
        <pc:spChg chg="add mod">
          <ac:chgData name="Hamlet Markarian" userId="4926d2b407f31d77" providerId="LiveId" clId="{0C5E0C79-E7FE-4A1B-9CD7-46CA820D8F52}" dt="2020-03-06T11:43:58.387" v="905" actId="1035"/>
          <ac:spMkLst>
            <pc:docMk/>
            <pc:sldMk cId="2680443544" sldId="1427"/>
            <ac:spMk id="42" creationId="{19DF215D-B1F6-443F-924B-C2E81D72330D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5" creationId="{2133714B-6747-4B94-B13A-A4416A1BA29C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6" creationId="{981FB717-C097-43E3-9005-DDDA6B371C8E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7" creationId="{5D364978-CDC7-4A45-8431-CD114A17B37D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8" creationId="{666C7F2E-2B31-4302-8AF6-2F41580EE29D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49" creationId="{0CF9337C-4A50-4532-B7AF-A9BEA57664D7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0" creationId="{A4C45BB2-07BD-4C8A-A11F-AD31B4BF746A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1" creationId="{22E04132-51AC-4C7D-A474-1EE8B4D803D1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2" creationId="{BC813EB0-45B6-4FCD-928C-B8513B8903D8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3" creationId="{908D4C0A-B564-41DE-98B3-6F052DAEAE2F}"/>
          </ac:spMkLst>
        </pc:spChg>
        <pc:spChg chg="add mod topLvl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54" creationId="{7BC3F58C-BCB1-4A26-B8D8-6E821223611D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62" creationId="{D17CA10E-5CC6-4ACF-8A6B-12AE3F786253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67" creationId="{F95EE6B2-1618-4798-91DA-CB7B679CA5D4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68" creationId="{FEACD878-6157-4DAA-8FC5-13D54F6FE0BE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69" creationId="{79659BF2-4419-479F-812B-1ED7D5DA7432}"/>
          </ac:spMkLst>
        </pc:spChg>
        <pc:spChg chg="del">
          <ac:chgData name="Hamlet Markarian" userId="4926d2b407f31d77" providerId="LiveId" clId="{0C5E0C79-E7FE-4A1B-9CD7-46CA820D8F52}" dt="2020-03-06T11:25:29.089" v="666" actId="478"/>
          <ac:spMkLst>
            <pc:docMk/>
            <pc:sldMk cId="2680443544" sldId="1427"/>
            <ac:spMk id="70" creationId="{6B575884-22F3-4A64-9909-312BE96C800A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1" creationId="{0EE551E4-8960-416E-A9C3-2699FC2D267F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2" creationId="{254F237D-5769-4C08-9F3A-44A5887AE0DB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5" creationId="{DA336D6A-F1BB-4738-A4D6-238477D2B016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79" creationId="{2C7979E6-B3D1-4FC5-9BD7-C6A3B94DA466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80" creationId="{15CF98C8-724A-4371-9799-DFCB6C30BB8B}"/>
          </ac:spMkLst>
        </pc:spChg>
        <pc:spChg chg="add mod">
          <ac:chgData name="Hamlet Markarian" userId="4926d2b407f31d77" providerId="LiveId" clId="{0C5E0C79-E7FE-4A1B-9CD7-46CA820D8F52}" dt="2020-03-06T11:50:59.692" v="984" actId="1035"/>
          <ac:spMkLst>
            <pc:docMk/>
            <pc:sldMk cId="2680443544" sldId="1427"/>
            <ac:spMk id="81" creationId="{0B6D586B-E4C5-45D1-89B3-9369BC000133}"/>
          </ac:spMkLst>
        </pc:s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6" creationId="{D3E68B7B-D708-4992-AE50-C4B03F6E3ABA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7" creationId="{3058E285-288A-4CE3-AF22-B5C5C52735F5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8" creationId="{4751E9BF-F914-400B-B38E-58AEE573386C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10" creationId="{A33B2CE1-16E3-4391-BB55-1DE74A717728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13" creationId="{0AA53702-41DA-4F0A-81FD-963F4C4BD512}"/>
          </ac:grpSpMkLst>
        </pc:grpChg>
        <pc:grpChg chg="add del mod">
          <ac:chgData name="Hamlet Markarian" userId="4926d2b407f31d77" providerId="LiveId" clId="{0C5E0C79-E7FE-4A1B-9CD7-46CA820D8F52}" dt="2020-03-06T11:36:10.549" v="810" actId="165"/>
          <ac:grpSpMkLst>
            <pc:docMk/>
            <pc:sldMk cId="2680443544" sldId="1427"/>
            <ac:grpSpMk id="14" creationId="{A1AED999-36C6-4084-9E50-52A4B0302888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22" creationId="{7C8996EE-9CC8-4960-B8AA-D099E73C786E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23" creationId="{C8A33F26-1AAA-43C6-BE33-AAA8E7775457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30" creationId="{D3B94230-B152-4A41-A0E7-ADB3F71FD3D5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33" creationId="{3D9261AD-0052-47D2-960F-8F9284AC5CEF}"/>
          </ac:grpSpMkLst>
        </pc:grpChg>
        <pc:grpChg chg="del">
          <ac:chgData name="Hamlet Markarian" userId="4926d2b407f31d77" providerId="LiveId" clId="{0C5E0C79-E7FE-4A1B-9CD7-46CA820D8F52}" dt="2020-03-06T11:25:29.089" v="666" actId="478"/>
          <ac:grpSpMkLst>
            <pc:docMk/>
            <pc:sldMk cId="2680443544" sldId="1427"/>
            <ac:grpSpMk id="35" creationId="{80BEEE66-6CAE-4AD1-9570-2A6102A25635}"/>
          </ac:grpSpMkLst>
        </pc:grpChg>
        <pc:picChg chg="mod">
          <ac:chgData name="Hamlet Markarian" userId="4926d2b407f31d77" providerId="LiveId" clId="{0C5E0C79-E7FE-4A1B-9CD7-46CA820D8F52}" dt="2020-03-06T11:27:36.535" v="675" actId="207"/>
          <ac:picMkLst>
            <pc:docMk/>
            <pc:sldMk cId="2680443544" sldId="1427"/>
            <ac:picMk id="16" creationId="{E43002BD-C1DD-4C11-AA19-23F9CFE755D4}"/>
          </ac:picMkLst>
        </pc:picChg>
        <pc:picChg chg="add mod">
          <ac:chgData name="Hamlet Markarian" userId="4926d2b407f31d77" providerId="LiveId" clId="{0C5E0C79-E7FE-4A1B-9CD7-46CA820D8F52}" dt="2020-03-06T11:43:58.387" v="905" actId="1035"/>
          <ac:picMkLst>
            <pc:docMk/>
            <pc:sldMk cId="2680443544" sldId="1427"/>
            <ac:picMk id="43" creationId="{DDAEAB09-B344-4014-985B-092D925BC93A}"/>
          </ac:picMkLst>
        </pc:picChg>
        <pc:picChg chg="add del mod">
          <ac:chgData name="Hamlet Markarian" userId="4926d2b407f31d77" providerId="LiveId" clId="{0C5E0C79-E7FE-4A1B-9CD7-46CA820D8F52}" dt="2020-03-06T11:43:58.387" v="905" actId="1035"/>
          <ac:picMkLst>
            <pc:docMk/>
            <pc:sldMk cId="2680443544" sldId="1427"/>
            <ac:picMk id="44" creationId="{172BB694-FAF0-41C4-B3CE-F541D0F32B1A}"/>
          </ac:picMkLst>
        </pc:picChg>
        <pc:cxnChg chg="mod">
          <ac:chgData name="Hamlet Markarian" userId="4926d2b407f31d77" providerId="LiveId" clId="{0C5E0C79-E7FE-4A1B-9CD7-46CA820D8F52}" dt="2020-03-10T08:48:56.302" v="2499" actId="1037"/>
          <ac:cxnSpMkLst>
            <pc:docMk/>
            <pc:sldMk cId="2680443544" sldId="1427"/>
            <ac:cxnSpMk id="39" creationId="{24521991-704F-458E-A881-CC4E4E810685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55" creationId="{53DA1885-E285-4E8A-AD18-C7BCACA57FFD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59" creationId="{F49D584D-EADB-4A90-89F0-08841B50F9F9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73" creationId="{A4B2F823-1273-4935-8898-EF60712A67B7}"/>
          </ac:cxnSpMkLst>
        </pc:cxnChg>
        <pc:cxnChg chg="add mod">
          <ac:chgData name="Hamlet Markarian" userId="4926d2b407f31d77" providerId="LiveId" clId="{0C5E0C79-E7FE-4A1B-9CD7-46CA820D8F52}" dt="2020-03-06T11:50:59.692" v="984" actId="1035"/>
          <ac:cxnSpMkLst>
            <pc:docMk/>
            <pc:sldMk cId="2680443544" sldId="1427"/>
            <ac:cxnSpMk id="74" creationId="{9D49A044-1F17-45FD-A3E3-6C1C4392AFF8}"/>
          </ac:cxnSpMkLst>
        </pc:cxnChg>
      </pc:sldChg>
      <pc:sldChg chg="addSp delSp modSp add del">
        <pc:chgData name="Hamlet Markarian" userId="4926d2b407f31d77" providerId="LiveId" clId="{0C5E0C79-E7FE-4A1B-9CD7-46CA820D8F52}" dt="2020-03-06T11:21:50.245" v="624" actId="2696"/>
        <pc:sldMkLst>
          <pc:docMk/>
          <pc:sldMk cId="3295787978" sldId="1427"/>
        </pc:sldMkLst>
        <pc:spChg chg="add del mod">
          <ac:chgData name="Hamlet Markarian" userId="4926d2b407f31d77" providerId="LiveId" clId="{0C5E0C79-E7FE-4A1B-9CD7-46CA820D8F52}" dt="2020-03-06T10:45:55.694" v="43" actId="478"/>
          <ac:spMkLst>
            <pc:docMk/>
            <pc:sldMk cId="3295787978" sldId="1427"/>
            <ac:spMk id="3" creationId="{21F2AF0D-6FF1-4384-B89E-1304D53428AE}"/>
          </ac:spMkLst>
        </pc:spChg>
        <pc:spChg chg="add del mod">
          <ac:chgData name="Hamlet Markarian" userId="4926d2b407f31d77" providerId="LiveId" clId="{0C5E0C79-E7FE-4A1B-9CD7-46CA820D8F52}" dt="2020-03-06T10:45:55.694" v="43" actId="478"/>
          <ac:spMkLst>
            <pc:docMk/>
            <pc:sldMk cId="3295787978" sldId="1427"/>
            <ac:spMk id="4" creationId="{BEDAF149-3572-4BCE-8DD5-0FC2F9D5F8BF}"/>
          </ac:spMkLst>
        </pc:spChg>
        <pc:spChg chg="add del mod">
          <ac:chgData name="Hamlet Markarian" userId="4926d2b407f31d77" providerId="LiveId" clId="{0C5E0C79-E7FE-4A1B-9CD7-46CA820D8F52}" dt="2020-03-06T10:48:17.422" v="48" actId="478"/>
          <ac:spMkLst>
            <pc:docMk/>
            <pc:sldMk cId="3295787978" sldId="1427"/>
            <ac:spMk id="5" creationId="{E96ECD6C-271B-4C50-BD42-97FE5C473651}"/>
          </ac:spMkLst>
        </pc:spChg>
        <pc:spChg chg="add del mod">
          <ac:chgData name="Hamlet Markarian" userId="4926d2b407f31d77" providerId="LiveId" clId="{0C5E0C79-E7FE-4A1B-9CD7-46CA820D8F52}" dt="2020-03-06T10:58:47.237" v="129" actId="478"/>
          <ac:spMkLst>
            <pc:docMk/>
            <pc:sldMk cId="3295787978" sldId="1427"/>
            <ac:spMk id="6" creationId="{E7B13E46-DACC-4D66-BD26-01121FA96430}"/>
          </ac:spMkLst>
        </pc:spChg>
        <pc:spChg chg="add del mod">
          <ac:chgData name="Hamlet Markarian" userId="4926d2b407f31d77" providerId="LiveId" clId="{0C5E0C79-E7FE-4A1B-9CD7-46CA820D8F52}" dt="2020-03-06T11:07:09.566" v="268"/>
          <ac:spMkLst>
            <pc:docMk/>
            <pc:sldMk cId="3295787978" sldId="1427"/>
            <ac:spMk id="22" creationId="{8B9FF58C-CE7A-4846-9E6F-0455DE0F80C0}"/>
          </ac:spMkLst>
        </pc:spChg>
        <pc:spChg chg="add del mod">
          <ac:chgData name="Hamlet Markarian" userId="4926d2b407f31d77" providerId="LiveId" clId="{0C5E0C79-E7FE-4A1B-9CD7-46CA820D8F52}" dt="2020-03-06T11:08:58.446" v="317"/>
          <ac:spMkLst>
            <pc:docMk/>
            <pc:sldMk cId="3295787978" sldId="1427"/>
            <ac:spMk id="23" creationId="{2C3DAFAA-0343-48C5-9538-02A85E288775}"/>
          </ac:spMkLst>
        </pc:spChg>
        <pc:spChg chg="add del mod">
          <ac:chgData name="Hamlet Markarian" userId="4926d2b407f31d77" providerId="LiveId" clId="{0C5E0C79-E7FE-4A1B-9CD7-46CA820D8F52}" dt="2020-03-06T11:06:14.253" v="251"/>
          <ac:spMkLst>
            <pc:docMk/>
            <pc:sldMk cId="3295787978" sldId="1427"/>
            <ac:spMk id="24" creationId="{EEE88EE3-0BDA-4AEF-8BB4-A9AC6D51ACAE}"/>
          </ac:spMkLst>
        </pc:spChg>
        <pc:spChg chg="add del mod">
          <ac:chgData name="Hamlet Markarian" userId="4926d2b407f31d77" providerId="LiveId" clId="{0C5E0C79-E7FE-4A1B-9CD7-46CA820D8F52}" dt="2020-03-06T11:04:32.666" v="207"/>
          <ac:spMkLst>
            <pc:docMk/>
            <pc:sldMk cId="3295787978" sldId="1427"/>
            <ac:spMk id="25" creationId="{CDFA8374-E9A9-4AB5-9790-C6852DF7860B}"/>
          </ac:spMkLst>
        </pc:spChg>
        <pc:spChg chg="del">
          <ac:chgData name="Hamlet Markarian" userId="4926d2b407f31d77" providerId="LiveId" clId="{0C5E0C79-E7FE-4A1B-9CD7-46CA820D8F52}" dt="2020-03-06T10:35:44.154" v="7" actId="478"/>
          <ac:spMkLst>
            <pc:docMk/>
            <pc:sldMk cId="3295787978" sldId="1427"/>
            <ac:spMk id="26" creationId="{0EDA78D2-89D7-4CB6-9C67-742D832CB272}"/>
          </ac:spMkLst>
        </pc:spChg>
        <pc:spChg chg="add del mod">
          <ac:chgData name="Hamlet Markarian" userId="4926d2b407f31d77" providerId="LiveId" clId="{0C5E0C79-E7FE-4A1B-9CD7-46CA820D8F52}" dt="2020-03-06T11:03:31.605" v="193" actId="478"/>
          <ac:spMkLst>
            <pc:docMk/>
            <pc:sldMk cId="3295787978" sldId="1427"/>
            <ac:spMk id="31" creationId="{38B26400-31A3-4A14-B61A-7C10A452D4F9}"/>
          </ac:spMkLst>
        </pc:spChg>
        <pc:spChg chg="add del mod">
          <ac:chgData name="Hamlet Markarian" userId="4926d2b407f31d77" providerId="LiveId" clId="{0C5E0C79-E7FE-4A1B-9CD7-46CA820D8F52}" dt="2020-03-06T11:03:31.123" v="192" actId="478"/>
          <ac:spMkLst>
            <pc:docMk/>
            <pc:sldMk cId="3295787978" sldId="1427"/>
            <ac:spMk id="32" creationId="{8F3C7EAA-65BC-4EE0-B4F5-FB9DD7EBED62}"/>
          </ac:spMkLst>
        </pc:spChg>
        <pc:spChg chg="add del mod">
          <ac:chgData name="Hamlet Markarian" userId="4926d2b407f31d77" providerId="LiveId" clId="{0C5E0C79-E7FE-4A1B-9CD7-46CA820D8F52}" dt="2020-03-06T11:03:30.075" v="191" actId="478"/>
          <ac:spMkLst>
            <pc:docMk/>
            <pc:sldMk cId="3295787978" sldId="1427"/>
            <ac:spMk id="33" creationId="{74A2BD77-1AA3-4EBF-90A5-5A11F0F47128}"/>
          </ac:spMkLst>
        </pc:spChg>
        <pc:spChg chg="add del mod">
          <ac:chgData name="Hamlet Markarian" userId="4926d2b407f31d77" providerId="LiveId" clId="{0C5E0C79-E7FE-4A1B-9CD7-46CA820D8F52}" dt="2020-03-06T11:03:29.338" v="190" actId="478"/>
          <ac:spMkLst>
            <pc:docMk/>
            <pc:sldMk cId="3295787978" sldId="1427"/>
            <ac:spMk id="34" creationId="{9ECBD222-B124-4400-9C68-86CA14520682}"/>
          </ac:spMkLst>
        </pc:spChg>
        <pc:spChg chg="add del mod">
          <ac:chgData name="Hamlet Markarian" userId="4926d2b407f31d77" providerId="LiveId" clId="{0C5E0C79-E7FE-4A1B-9CD7-46CA820D8F52}" dt="2020-03-06T11:03:28.375" v="189" actId="478"/>
          <ac:spMkLst>
            <pc:docMk/>
            <pc:sldMk cId="3295787978" sldId="1427"/>
            <ac:spMk id="35" creationId="{0A017185-113E-4A7B-B831-AC4752879687}"/>
          </ac:spMkLst>
        </pc:spChg>
        <pc:spChg chg="add del mod">
          <ac:chgData name="Hamlet Markarian" userId="4926d2b407f31d77" providerId="LiveId" clId="{0C5E0C79-E7FE-4A1B-9CD7-46CA820D8F52}" dt="2020-03-06T11:03:27.470" v="188" actId="478"/>
          <ac:spMkLst>
            <pc:docMk/>
            <pc:sldMk cId="3295787978" sldId="1427"/>
            <ac:spMk id="36" creationId="{3D2D7E36-9656-4ED8-8639-C5FAEFBB092E}"/>
          </ac:spMkLst>
        </pc:spChg>
        <pc:spChg chg="add del mod">
          <ac:chgData name="Hamlet Markarian" userId="4926d2b407f31d77" providerId="LiveId" clId="{0C5E0C79-E7FE-4A1B-9CD7-46CA820D8F52}" dt="2020-03-06T11:03:24.140" v="186" actId="478"/>
          <ac:spMkLst>
            <pc:docMk/>
            <pc:sldMk cId="3295787978" sldId="1427"/>
            <ac:spMk id="37" creationId="{43A138AE-AE33-41BC-AFCC-9F81B52CA936}"/>
          </ac:spMkLst>
        </pc:spChg>
        <pc:spChg chg="add del mod">
          <ac:chgData name="Hamlet Markarian" userId="4926d2b407f31d77" providerId="LiveId" clId="{0C5E0C79-E7FE-4A1B-9CD7-46CA820D8F52}" dt="2020-03-06T10:39:11.040" v="24" actId="478"/>
          <ac:spMkLst>
            <pc:docMk/>
            <pc:sldMk cId="3295787978" sldId="1427"/>
            <ac:spMk id="38" creationId="{20D9C70C-BD23-467E-A83E-B851C6A06B61}"/>
          </ac:spMkLst>
        </pc:spChg>
        <pc:spChg chg="add del mod">
          <ac:chgData name="Hamlet Markarian" userId="4926d2b407f31d77" providerId="LiveId" clId="{0C5E0C79-E7FE-4A1B-9CD7-46CA820D8F52}" dt="2020-03-06T11:03:25.319" v="187" actId="478"/>
          <ac:spMkLst>
            <pc:docMk/>
            <pc:sldMk cId="3295787978" sldId="1427"/>
            <ac:spMk id="39" creationId="{94F44057-6A13-4E05-BCFF-55CBA5EDC2AE}"/>
          </ac:spMkLst>
        </pc:spChg>
        <pc:spChg chg="add del mod">
          <ac:chgData name="Hamlet Markarian" userId="4926d2b407f31d77" providerId="LiveId" clId="{0C5E0C79-E7FE-4A1B-9CD7-46CA820D8F52}" dt="2020-03-06T11:07:09.566" v="268"/>
          <ac:spMkLst>
            <pc:docMk/>
            <pc:sldMk cId="3295787978" sldId="1427"/>
            <ac:spMk id="40" creationId="{B6AD510A-A26F-40C4-A266-384581031102}"/>
          </ac:spMkLst>
        </pc:spChg>
        <pc:spChg chg="add del mod">
          <ac:chgData name="Hamlet Markarian" userId="4926d2b407f31d77" providerId="LiveId" clId="{0C5E0C79-E7FE-4A1B-9CD7-46CA820D8F52}" dt="2020-03-06T11:07:51.397" v="285"/>
          <ac:spMkLst>
            <pc:docMk/>
            <pc:sldMk cId="3295787978" sldId="1427"/>
            <ac:spMk id="41" creationId="{2DFDD13B-A560-4571-B97B-8B47B82045A7}"/>
          </ac:spMkLst>
        </pc:spChg>
        <pc:spChg chg="add mod">
          <ac:chgData name="Hamlet Markarian" userId="4926d2b407f31d77" providerId="LiveId" clId="{0C5E0C79-E7FE-4A1B-9CD7-46CA820D8F52}" dt="2020-03-06T10:35:59.019" v="9" actId="1076"/>
          <ac:spMkLst>
            <pc:docMk/>
            <pc:sldMk cId="3295787978" sldId="1427"/>
            <ac:spMk id="42" creationId="{DFEC9486-AAC4-4E0B-84EC-1AEB95CBA7DE}"/>
          </ac:spMkLst>
        </pc:spChg>
        <pc:spChg chg="add del mod">
          <ac:chgData name="Hamlet Markarian" userId="4926d2b407f31d77" providerId="LiveId" clId="{0C5E0C79-E7FE-4A1B-9CD7-46CA820D8F52}" dt="2020-03-06T11:08:58.446" v="317"/>
          <ac:spMkLst>
            <pc:docMk/>
            <pc:sldMk cId="3295787978" sldId="1427"/>
            <ac:spMk id="43" creationId="{9E8BFFE3-FF10-423B-A954-3808C7F3F8C6}"/>
          </ac:spMkLst>
        </pc:spChg>
        <pc:spChg chg="add del mod">
          <ac:chgData name="Hamlet Markarian" userId="4926d2b407f31d77" providerId="LiveId" clId="{0C5E0C79-E7FE-4A1B-9CD7-46CA820D8F52}" dt="2020-03-06T11:04:32.666" v="207"/>
          <ac:spMkLst>
            <pc:docMk/>
            <pc:sldMk cId="3295787978" sldId="1427"/>
            <ac:spMk id="44" creationId="{CC0F97E9-9BF6-4C0B-A534-3D828B3FFCA3}"/>
          </ac:spMkLst>
        </pc:spChg>
        <pc:spChg chg="add del mod">
          <ac:chgData name="Hamlet Markarian" userId="4926d2b407f31d77" providerId="LiveId" clId="{0C5E0C79-E7FE-4A1B-9CD7-46CA820D8F52}" dt="2020-03-06T11:03:42.212" v="194" actId="478"/>
          <ac:spMkLst>
            <pc:docMk/>
            <pc:sldMk cId="3295787978" sldId="1427"/>
            <ac:spMk id="45" creationId="{4B726ADD-164E-475F-AEFE-F20B28A15B73}"/>
          </ac:spMkLst>
        </pc:spChg>
        <pc:spChg chg="add del mod">
          <ac:chgData name="Hamlet Markarian" userId="4926d2b407f31d77" providerId="LiveId" clId="{0C5E0C79-E7FE-4A1B-9CD7-46CA820D8F52}" dt="2020-03-06T11:06:14.253" v="251"/>
          <ac:spMkLst>
            <pc:docMk/>
            <pc:sldMk cId="3295787978" sldId="1427"/>
            <ac:spMk id="46" creationId="{AB1A4201-1FC1-4ECD-B947-18C422172286}"/>
          </ac:spMkLst>
        </pc:spChg>
        <pc:spChg chg="add del mod">
          <ac:chgData name="Hamlet Markarian" userId="4926d2b407f31d77" providerId="LiveId" clId="{0C5E0C79-E7FE-4A1B-9CD7-46CA820D8F52}" dt="2020-03-06T11:05:28.256" v="222"/>
          <ac:spMkLst>
            <pc:docMk/>
            <pc:sldMk cId="3295787978" sldId="1427"/>
            <ac:spMk id="47" creationId="{F45BD641-9271-4A30-934C-79D133B07558}"/>
          </ac:spMkLst>
        </pc:spChg>
        <pc:spChg chg="add del mod">
          <ac:chgData name="Hamlet Markarian" userId="4926d2b407f31d77" providerId="LiveId" clId="{0C5E0C79-E7FE-4A1B-9CD7-46CA820D8F52}" dt="2020-03-06T11:07:09.566" v="268"/>
          <ac:spMkLst>
            <pc:docMk/>
            <pc:sldMk cId="3295787978" sldId="1427"/>
            <ac:spMk id="48" creationId="{E1AC8305-58D1-4580-BA0A-27C7AA458929}"/>
          </ac:spMkLst>
        </pc:spChg>
        <pc:spChg chg="add del mod">
          <ac:chgData name="Hamlet Markarian" userId="4926d2b407f31d77" providerId="LiveId" clId="{0C5E0C79-E7FE-4A1B-9CD7-46CA820D8F52}" dt="2020-03-06T11:07:51.397" v="285"/>
          <ac:spMkLst>
            <pc:docMk/>
            <pc:sldMk cId="3295787978" sldId="1427"/>
            <ac:spMk id="49" creationId="{AE926CF8-0853-4CB9-84F9-FFEC307F6CBF}"/>
          </ac:spMkLst>
        </pc:spChg>
        <pc:spChg chg="add mod">
          <ac:chgData name="Hamlet Markarian" userId="4926d2b407f31d77" providerId="LiveId" clId="{0C5E0C79-E7FE-4A1B-9CD7-46CA820D8F52}" dt="2020-03-06T10:35:59.019" v="9" actId="1076"/>
          <ac:spMkLst>
            <pc:docMk/>
            <pc:sldMk cId="3295787978" sldId="1427"/>
            <ac:spMk id="50" creationId="{44CB93C1-5E97-47C1-9E79-ED361DFF88E4}"/>
          </ac:spMkLst>
        </pc:spChg>
        <pc:spChg chg="add del mod">
          <ac:chgData name="Hamlet Markarian" userId="4926d2b407f31d77" providerId="LiveId" clId="{0C5E0C79-E7FE-4A1B-9CD7-46CA820D8F52}" dt="2020-03-06T11:08:58.446" v="317"/>
          <ac:spMkLst>
            <pc:docMk/>
            <pc:sldMk cId="3295787978" sldId="1427"/>
            <ac:spMk id="51" creationId="{F9A73D43-1C8D-4841-9914-D15BD09CBCF3}"/>
          </ac:spMkLst>
        </pc:spChg>
        <pc:spChg chg="add del mod">
          <ac:chgData name="Hamlet Markarian" userId="4926d2b407f31d77" providerId="LiveId" clId="{0C5E0C79-E7FE-4A1B-9CD7-46CA820D8F52}" dt="2020-03-06T11:06:14.253" v="251"/>
          <ac:spMkLst>
            <pc:docMk/>
            <pc:sldMk cId="3295787978" sldId="1427"/>
            <ac:spMk id="52" creationId="{6014BBC6-CF98-4FEA-9B64-C37437514D4F}"/>
          </ac:spMkLst>
        </pc:spChg>
        <pc:spChg chg="add del mod">
          <ac:chgData name="Hamlet Markarian" userId="4926d2b407f31d77" providerId="LiveId" clId="{0C5E0C79-E7FE-4A1B-9CD7-46CA820D8F52}" dt="2020-03-06T11:05:28.256" v="222"/>
          <ac:spMkLst>
            <pc:docMk/>
            <pc:sldMk cId="3295787978" sldId="1427"/>
            <ac:spMk id="53" creationId="{5F3496FE-9D3E-4C8D-BC71-BDB0CE90681F}"/>
          </ac:spMkLst>
        </pc:spChg>
        <pc:spChg chg="add del mod">
          <ac:chgData name="Hamlet Markarian" userId="4926d2b407f31d77" providerId="LiveId" clId="{0C5E0C79-E7FE-4A1B-9CD7-46CA820D8F52}" dt="2020-03-06T11:03:42.212" v="194" actId="478"/>
          <ac:spMkLst>
            <pc:docMk/>
            <pc:sldMk cId="3295787978" sldId="1427"/>
            <ac:spMk id="54" creationId="{FD94E391-C4D4-4CFC-B43E-48B4599C2389}"/>
          </ac:spMkLst>
        </pc:spChg>
        <pc:spChg chg="add del mod">
          <ac:chgData name="Hamlet Markarian" userId="4926d2b407f31d77" providerId="LiveId" clId="{0C5E0C79-E7FE-4A1B-9CD7-46CA820D8F52}" dt="2020-03-06T11:04:32.666" v="207"/>
          <ac:spMkLst>
            <pc:docMk/>
            <pc:sldMk cId="3295787978" sldId="1427"/>
            <ac:spMk id="55" creationId="{454D5198-EACF-460B-BAAD-1E357DE9326D}"/>
          </ac:spMkLst>
        </pc:spChg>
        <pc:spChg chg="mod">
          <ac:chgData name="Hamlet Markarian" userId="4926d2b407f31d77" providerId="LiveId" clId="{0C5E0C79-E7FE-4A1B-9CD7-46CA820D8F52}" dt="2020-03-06T10:45:26.723" v="42"/>
          <ac:spMkLst>
            <pc:docMk/>
            <pc:sldMk cId="3295787978" sldId="1427"/>
            <ac:spMk id="56" creationId="{8B976E18-088A-41B9-A2F8-44B262AD79DF}"/>
          </ac:spMkLst>
        </pc:spChg>
        <pc:spChg chg="add del mod">
          <ac:chgData name="Hamlet Markarian" userId="4926d2b407f31d77" providerId="LiveId" clId="{0C5E0C79-E7FE-4A1B-9CD7-46CA820D8F52}" dt="2020-03-06T11:03:09.979" v="181" actId="478"/>
          <ac:spMkLst>
            <pc:docMk/>
            <pc:sldMk cId="3295787978" sldId="1427"/>
            <ac:spMk id="57" creationId="{10ED32CE-ED35-457C-ADDC-D0113CFF0998}"/>
          </ac:spMkLst>
        </pc:spChg>
        <pc:spChg chg="add del mod">
          <ac:chgData name="Hamlet Markarian" userId="4926d2b407f31d77" providerId="LiveId" clId="{0C5E0C79-E7FE-4A1B-9CD7-46CA820D8F52}" dt="2020-03-06T11:03:08.029" v="179" actId="478"/>
          <ac:spMkLst>
            <pc:docMk/>
            <pc:sldMk cId="3295787978" sldId="1427"/>
            <ac:spMk id="58" creationId="{3822A43F-7A3E-4C81-BD7B-E44EE31588E0}"/>
          </ac:spMkLst>
        </pc:spChg>
        <pc:spChg chg="add del mod">
          <ac:chgData name="Hamlet Markarian" userId="4926d2b407f31d77" providerId="LiveId" clId="{0C5E0C79-E7FE-4A1B-9CD7-46CA820D8F52}" dt="2020-03-06T11:03:09.238" v="180" actId="478"/>
          <ac:spMkLst>
            <pc:docMk/>
            <pc:sldMk cId="3295787978" sldId="1427"/>
            <ac:spMk id="59" creationId="{173ADEB9-4274-438E-B2A9-256B30C1C758}"/>
          </ac:spMkLst>
        </pc:spChg>
        <pc:spChg chg="add del mod">
          <ac:chgData name="Hamlet Markarian" userId="4926d2b407f31d77" providerId="LiveId" clId="{0C5E0C79-E7FE-4A1B-9CD7-46CA820D8F52}" dt="2020-03-06T11:03:11.353" v="182" actId="478"/>
          <ac:spMkLst>
            <pc:docMk/>
            <pc:sldMk cId="3295787978" sldId="1427"/>
            <ac:spMk id="60" creationId="{43329D9D-5677-4C4C-B0A4-1CFA654EFECB}"/>
          </ac:spMkLst>
        </pc:spChg>
        <pc:spChg chg="add del mod">
          <ac:chgData name="Hamlet Markarian" userId="4926d2b407f31d77" providerId="LiveId" clId="{0C5E0C79-E7FE-4A1B-9CD7-46CA820D8F52}" dt="2020-03-06T11:03:11.830" v="183" actId="478"/>
          <ac:spMkLst>
            <pc:docMk/>
            <pc:sldMk cId="3295787978" sldId="1427"/>
            <ac:spMk id="61" creationId="{A577E194-EBAC-4648-8902-3268A5DA1600}"/>
          </ac:spMkLst>
        </pc:spChg>
        <pc:spChg chg="add del mod">
          <ac:chgData name="Hamlet Markarian" userId="4926d2b407f31d77" providerId="LiveId" clId="{0C5E0C79-E7FE-4A1B-9CD7-46CA820D8F52}" dt="2020-03-06T11:03:12.472" v="184" actId="478"/>
          <ac:spMkLst>
            <pc:docMk/>
            <pc:sldMk cId="3295787978" sldId="1427"/>
            <ac:spMk id="62" creationId="{99F7B827-10C4-42D9-BE03-8305C144F551}"/>
          </ac:spMkLst>
        </pc:spChg>
        <pc:spChg chg="add del mod">
          <ac:chgData name="Hamlet Markarian" userId="4926d2b407f31d77" providerId="LiveId" clId="{0C5E0C79-E7FE-4A1B-9CD7-46CA820D8F52}" dt="2020-03-06T11:03:13.375" v="185" actId="478"/>
          <ac:spMkLst>
            <pc:docMk/>
            <pc:sldMk cId="3295787978" sldId="1427"/>
            <ac:spMk id="63" creationId="{FF6B9C53-1E18-4D91-8165-37C62B5789E3}"/>
          </ac:spMkLst>
        </pc:spChg>
        <pc:spChg chg="add del mod">
          <ac:chgData name="Hamlet Markarian" userId="4926d2b407f31d77" providerId="LiveId" clId="{0C5E0C79-E7FE-4A1B-9CD7-46CA820D8F52}" dt="2020-03-06T11:02:27.552" v="171" actId="478"/>
          <ac:spMkLst>
            <pc:docMk/>
            <pc:sldMk cId="3295787978" sldId="1427"/>
            <ac:spMk id="64" creationId="{F111CAD9-8E71-49CB-97E2-A054F29E91E7}"/>
          </ac:spMkLst>
        </pc:spChg>
        <pc:spChg chg="add del mod">
          <ac:chgData name="Hamlet Markarian" userId="4926d2b407f31d77" providerId="LiveId" clId="{0C5E0C79-E7FE-4A1B-9CD7-46CA820D8F52}" dt="2020-03-06T10:59:36.397" v="136" actId="478"/>
          <ac:spMkLst>
            <pc:docMk/>
            <pc:sldMk cId="3295787978" sldId="1427"/>
            <ac:spMk id="65" creationId="{3BF46A61-8F9E-4B06-B2CF-353DD034FF4A}"/>
          </ac:spMkLst>
        </pc:spChg>
        <pc:spChg chg="add del mod">
          <ac:chgData name="Hamlet Markarian" userId="4926d2b407f31d77" providerId="LiveId" clId="{0C5E0C79-E7FE-4A1B-9CD7-46CA820D8F52}" dt="2020-03-06T11:01:52.694" v="165" actId="478"/>
          <ac:spMkLst>
            <pc:docMk/>
            <pc:sldMk cId="3295787978" sldId="1427"/>
            <ac:spMk id="66" creationId="{BCEEE604-8A05-4051-A618-0B3428DBEA4E}"/>
          </ac:spMkLst>
        </pc:spChg>
        <pc:spChg chg="add del mod">
          <ac:chgData name="Hamlet Markarian" userId="4926d2b407f31d77" providerId="LiveId" clId="{0C5E0C79-E7FE-4A1B-9CD7-46CA820D8F52}" dt="2020-03-06T11:02:53.065" v="178" actId="478"/>
          <ac:spMkLst>
            <pc:docMk/>
            <pc:sldMk cId="3295787978" sldId="1427"/>
            <ac:spMk id="67" creationId="{2B58E673-D097-4D5D-957B-259C6E9CA0BF}"/>
          </ac:spMkLst>
        </pc:spChg>
        <pc:spChg chg="add del mod">
          <ac:chgData name="Hamlet Markarian" userId="4926d2b407f31d77" providerId="LiveId" clId="{0C5E0C79-E7FE-4A1B-9CD7-46CA820D8F52}" dt="2020-03-06T11:00:35.283" v="146" actId="478"/>
          <ac:spMkLst>
            <pc:docMk/>
            <pc:sldMk cId="3295787978" sldId="1427"/>
            <ac:spMk id="68" creationId="{21A2FDA8-9091-458B-88C5-75F47EE10DB0}"/>
          </ac:spMkLst>
        </pc:spChg>
        <pc:spChg chg="add del mod">
          <ac:chgData name="Hamlet Markarian" userId="4926d2b407f31d77" providerId="LiveId" clId="{0C5E0C79-E7FE-4A1B-9CD7-46CA820D8F52}" dt="2020-03-06T11:01:05.265" v="153" actId="478"/>
          <ac:spMkLst>
            <pc:docMk/>
            <pc:sldMk cId="3295787978" sldId="1427"/>
            <ac:spMk id="69" creationId="{6089EACB-B6F3-4494-BB49-BC6EAE49E02A}"/>
          </ac:spMkLst>
        </pc:spChg>
        <pc:spChg chg="add del mod">
          <ac:chgData name="Hamlet Markarian" userId="4926d2b407f31d77" providerId="LiveId" clId="{0C5E0C79-E7FE-4A1B-9CD7-46CA820D8F52}" dt="2020-03-06T11:01:22.792" v="158" actId="478"/>
          <ac:spMkLst>
            <pc:docMk/>
            <pc:sldMk cId="3295787978" sldId="1427"/>
            <ac:spMk id="70" creationId="{3A231C22-F98F-42E4-AB27-1F11AC7C05F6}"/>
          </ac:spMkLst>
        </pc:spChg>
        <pc:grpChg chg="add del mod">
          <ac:chgData name="Hamlet Markarian" userId="4926d2b407f31d77" providerId="LiveId" clId="{0C5E0C79-E7FE-4A1B-9CD7-46CA820D8F52}" dt="2020-03-06T10:36:21.821" v="15" actId="478"/>
          <ac:grpSpMkLst>
            <pc:docMk/>
            <pc:sldMk cId="3295787978" sldId="1427"/>
            <ac:grpSpMk id="9" creationId="{9E4D19C9-70CB-4DC5-9088-25BAE8C89AB7}"/>
          </ac:grpSpMkLst>
        </pc:grpChg>
        <pc:graphicFrameChg chg="del">
          <ac:chgData name="Hamlet Markarian" userId="4926d2b407f31d77" providerId="LiveId" clId="{0C5E0C79-E7FE-4A1B-9CD7-46CA820D8F52}" dt="2020-03-06T10:35:44.154" v="7" actId="478"/>
          <ac:graphicFrameMkLst>
            <pc:docMk/>
            <pc:sldMk cId="3295787978" sldId="1427"/>
            <ac:graphicFrameMk id="18" creationId="{8D6C24DE-A32A-4D56-A0CC-4D0925821E32}"/>
          </ac:graphicFrameMkLst>
        </pc:graphicFrameChg>
        <pc:cxnChg chg="mod">
          <ac:chgData name="Hamlet Markarian" userId="4926d2b407f31d77" providerId="LiveId" clId="{0C5E0C79-E7FE-4A1B-9CD7-46CA820D8F52}" dt="2020-03-06T10:36:21.821" v="15" actId="478"/>
          <ac:cxnSpMkLst>
            <pc:docMk/>
            <pc:sldMk cId="3295787978" sldId="1427"/>
            <ac:cxnSpMk id="11" creationId="{8B178983-BD14-4F21-95E5-DD58D9794242}"/>
          </ac:cxnSpMkLst>
        </pc:cxnChg>
        <pc:cxnChg chg="mod">
          <ac:chgData name="Hamlet Markarian" userId="4926d2b407f31d77" providerId="LiveId" clId="{0C5E0C79-E7FE-4A1B-9CD7-46CA820D8F52}" dt="2020-03-06T10:36:21.821" v="15" actId="478"/>
          <ac:cxnSpMkLst>
            <pc:docMk/>
            <pc:sldMk cId="3295787978" sldId="1427"/>
            <ac:cxnSpMk id="12" creationId="{E1823C80-E068-4C81-A3F0-BBF44CE12972}"/>
          </ac:cxnSpMkLst>
        </pc:cxnChg>
        <pc:cxnChg chg="mod">
          <ac:chgData name="Hamlet Markarian" userId="4926d2b407f31d77" providerId="LiveId" clId="{0C5E0C79-E7FE-4A1B-9CD7-46CA820D8F52}" dt="2020-03-06T10:36:21.821" v="15" actId="478"/>
          <ac:cxnSpMkLst>
            <pc:docMk/>
            <pc:sldMk cId="3295787978" sldId="1427"/>
            <ac:cxnSpMk id="13" creationId="{190728DC-DB02-4F94-BBAD-B51FA9946658}"/>
          </ac:cxnSpMkLst>
        </pc:cxnChg>
        <pc:cxnChg chg="add del mod">
          <ac:chgData name="Hamlet Markarian" userId="4926d2b407f31d77" providerId="LiveId" clId="{0C5E0C79-E7FE-4A1B-9CD7-46CA820D8F52}" dt="2020-03-06T11:07:51.397" v="285"/>
          <ac:cxnSpMkLst>
            <pc:docMk/>
            <pc:sldMk cId="3295787978" sldId="1427"/>
            <ac:cxnSpMk id="27" creationId="{70476228-875B-4BB9-B4A2-A5998EF266B0}"/>
          </ac:cxnSpMkLst>
        </pc:cxnChg>
        <pc:cxnChg chg="add mod">
          <ac:chgData name="Hamlet Markarian" userId="4926d2b407f31d77" providerId="LiveId" clId="{0C5E0C79-E7FE-4A1B-9CD7-46CA820D8F52}" dt="2020-03-06T10:35:59.019" v="9" actId="1076"/>
          <ac:cxnSpMkLst>
            <pc:docMk/>
            <pc:sldMk cId="3295787978" sldId="1427"/>
            <ac:cxnSpMk id="28" creationId="{06848B68-D3CA-46AE-8477-A24816E8918E}"/>
          </ac:cxnSpMkLst>
        </pc:cxnChg>
        <pc:cxnChg chg="add del mod">
          <ac:chgData name="Hamlet Markarian" userId="4926d2b407f31d77" providerId="LiveId" clId="{0C5E0C79-E7FE-4A1B-9CD7-46CA820D8F52}" dt="2020-03-06T11:03:42.212" v="194" actId="478"/>
          <ac:cxnSpMkLst>
            <pc:docMk/>
            <pc:sldMk cId="3295787978" sldId="1427"/>
            <ac:cxnSpMk id="29" creationId="{1D82F68E-C956-4258-96E8-84398507C0A6}"/>
          </ac:cxnSpMkLst>
        </pc:cxnChg>
        <pc:cxnChg chg="add del mod">
          <ac:chgData name="Hamlet Markarian" userId="4926d2b407f31d77" providerId="LiveId" clId="{0C5E0C79-E7FE-4A1B-9CD7-46CA820D8F52}" dt="2020-03-06T11:05:28.256" v="222"/>
          <ac:cxnSpMkLst>
            <pc:docMk/>
            <pc:sldMk cId="3295787978" sldId="1427"/>
            <ac:cxnSpMk id="30" creationId="{DEDCC095-0FEA-47AF-9144-4D2DD222E0EE}"/>
          </ac:cxnSpMkLst>
        </pc:cxnChg>
      </pc:sldChg>
      <pc:sldChg chg="addSp delSp modSp add">
        <pc:chgData name="Hamlet Markarian" userId="4926d2b407f31d77" providerId="LiveId" clId="{0C5E0C79-E7FE-4A1B-9CD7-46CA820D8F52}" dt="2020-03-10T08:49:01.045" v="2509" actId="1037"/>
        <pc:sldMkLst>
          <pc:docMk/>
          <pc:sldMk cId="2674373445" sldId="1428"/>
        </pc:sldMkLst>
        <pc:spChg chg="mod">
          <ac:chgData name="Hamlet Markarian" userId="4926d2b407f31d77" providerId="LiveId" clId="{0C5E0C79-E7FE-4A1B-9CD7-46CA820D8F52}" dt="2020-03-10T08:49:01.045" v="2509" actId="1037"/>
          <ac:spMkLst>
            <pc:docMk/>
            <pc:sldMk cId="2674373445" sldId="1428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06T11:59:41.606" v="1127" actId="1076"/>
          <ac:spMkLst>
            <pc:docMk/>
            <pc:sldMk cId="2674373445" sldId="1428"/>
            <ac:spMk id="34" creationId="{1E317A01-FD95-4C26-88B8-CAD177DA4158}"/>
          </ac:spMkLst>
        </pc:spChg>
        <pc:spChg chg="add mod">
          <ac:chgData name="Hamlet Markarian" userId="4926d2b407f31d77" providerId="LiveId" clId="{0C5E0C79-E7FE-4A1B-9CD7-46CA820D8F52}" dt="2020-03-06T12:00:04.271" v="1140" actId="1037"/>
          <ac:spMkLst>
            <pc:docMk/>
            <pc:sldMk cId="2674373445" sldId="1428"/>
            <ac:spMk id="35" creationId="{190B9BFC-6BC0-4BE5-958D-BAA8DB2437A5}"/>
          </ac:spMkLst>
        </pc:spChg>
        <pc:spChg chg="add mod">
          <ac:chgData name="Hamlet Markarian" userId="4926d2b407f31d77" providerId="LiveId" clId="{0C5E0C79-E7FE-4A1B-9CD7-46CA820D8F52}" dt="2020-03-06T11:59:31.387" v="1121" actId="20577"/>
          <ac:spMkLst>
            <pc:docMk/>
            <pc:sldMk cId="2674373445" sldId="1428"/>
            <ac:spMk id="38" creationId="{443C576B-6EC5-4E48-84A3-515AE1DE354E}"/>
          </ac:spMkLst>
        </pc:spChg>
        <pc:spChg chg="mod">
          <ac:chgData name="Hamlet Markarian" userId="4926d2b407f31d77" providerId="LiveId" clId="{0C5E0C79-E7FE-4A1B-9CD7-46CA820D8F52}" dt="2020-03-06T11:59:36.884" v="1126" actId="14100"/>
          <ac:spMkLst>
            <pc:docMk/>
            <pc:sldMk cId="2674373445" sldId="1428"/>
            <ac:spMk id="40" creationId="{2F0022BE-3EA9-44E4-9EEF-6726F27DA281}"/>
          </ac:spMkLst>
        </pc:spChg>
        <pc:spChg chg="del">
          <ac:chgData name="Hamlet Markarian" userId="4926d2b407f31d77" providerId="LiveId" clId="{0C5E0C79-E7FE-4A1B-9CD7-46CA820D8F52}" dt="2020-03-06T11:53:30.058" v="994" actId="478"/>
          <ac:spMkLst>
            <pc:docMk/>
            <pc:sldMk cId="2674373445" sldId="1428"/>
            <ac:spMk id="42" creationId="{19DF215D-B1F6-443F-924B-C2E81D72330D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5" creationId="{2133714B-6747-4B94-B13A-A4416A1BA29C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6" creationId="{981FB717-C097-43E3-9005-DDDA6B371C8E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7" creationId="{5D364978-CDC7-4A45-8431-CD114A17B37D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8" creationId="{666C7F2E-2B31-4302-8AF6-2F41580EE29D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49" creationId="{0CF9337C-4A50-4532-B7AF-A9BEA57664D7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0" creationId="{A4C45BB2-07BD-4C8A-A11F-AD31B4BF746A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1" creationId="{22E04132-51AC-4C7D-A474-1EE8B4D803D1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2" creationId="{BC813EB0-45B6-4FCD-928C-B8513B8903D8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3" creationId="{908D4C0A-B564-41DE-98B3-6F052DAEAE2F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54" creationId="{7BC3F58C-BCB1-4A26-B8D8-6E821223611D}"/>
          </ac:spMkLst>
        </pc:spChg>
        <pc:spChg chg="add mod">
          <ac:chgData name="Hamlet Markarian" userId="4926d2b407f31d77" providerId="LiveId" clId="{0C5E0C79-E7FE-4A1B-9CD7-46CA820D8F52}" dt="2020-03-06T11:59:41.606" v="1127" actId="1076"/>
          <ac:spMkLst>
            <pc:docMk/>
            <pc:sldMk cId="2674373445" sldId="1428"/>
            <ac:spMk id="56" creationId="{DE80960B-EC1E-46D1-AB2A-0832065A4F9D}"/>
          </ac:spMkLst>
        </pc:spChg>
        <pc:spChg chg="add mod">
          <ac:chgData name="Hamlet Markarian" userId="4926d2b407f31d77" providerId="LiveId" clId="{0C5E0C79-E7FE-4A1B-9CD7-46CA820D8F52}" dt="2020-03-06T12:00:04.271" v="1140" actId="1037"/>
          <ac:spMkLst>
            <pc:docMk/>
            <pc:sldMk cId="2674373445" sldId="1428"/>
            <ac:spMk id="57" creationId="{DA83D2FE-257D-49A5-AD59-BC47BE764EE0}"/>
          </ac:spMkLst>
        </pc:spChg>
        <pc:spChg chg="add mod">
          <ac:chgData name="Hamlet Markarian" userId="4926d2b407f31d77" providerId="LiveId" clId="{0C5E0C79-E7FE-4A1B-9CD7-46CA820D8F52}" dt="2020-03-06T11:59:19.799" v="1110" actId="164"/>
          <ac:spMkLst>
            <pc:docMk/>
            <pc:sldMk cId="2674373445" sldId="1428"/>
            <ac:spMk id="60" creationId="{9A795D9B-03DC-4A53-B3BB-2343CD6AF235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62" creationId="{D17CA10E-5CC6-4ACF-8A6B-12AE3F786253}"/>
          </ac:spMkLst>
        </pc:spChg>
        <pc:spChg chg="add mod">
          <ac:chgData name="Hamlet Markarian" userId="4926d2b407f31d77" providerId="LiveId" clId="{0C5E0C79-E7FE-4A1B-9CD7-46CA820D8F52}" dt="2020-03-06T11:59:41.606" v="1127" actId="1076"/>
          <ac:spMkLst>
            <pc:docMk/>
            <pc:sldMk cId="2674373445" sldId="1428"/>
            <ac:spMk id="63" creationId="{C34A2826-8090-43E8-ABDD-73EA712D351C}"/>
          </ac:spMkLst>
        </pc:spChg>
        <pc:spChg chg="add mod">
          <ac:chgData name="Hamlet Markarian" userId="4926d2b407f31d77" providerId="LiveId" clId="{0C5E0C79-E7FE-4A1B-9CD7-46CA820D8F52}" dt="2020-03-06T12:00:04.271" v="1140" actId="1037"/>
          <ac:spMkLst>
            <pc:docMk/>
            <pc:sldMk cId="2674373445" sldId="1428"/>
            <ac:spMk id="64" creationId="{14C2F48F-802E-43D3-842A-22AA4CEF535C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67" creationId="{F95EE6B2-1618-4798-91DA-CB7B679CA5D4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69" creationId="{79659BF2-4419-479F-812B-1ED7D5DA7432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1" creationId="{0EE551E4-8960-416E-A9C3-2699FC2D267F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2" creationId="{254F237D-5769-4C08-9F3A-44A5887AE0DB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5" creationId="{DA336D6A-F1BB-4738-A4D6-238477D2B016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79" creationId="{2C7979E6-B3D1-4FC5-9BD7-C6A3B94DA466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80" creationId="{15CF98C8-724A-4371-9799-DFCB6C30BB8B}"/>
          </ac:spMkLst>
        </pc:spChg>
        <pc:spChg chg="del">
          <ac:chgData name="Hamlet Markarian" userId="4926d2b407f31d77" providerId="LiveId" clId="{0C5E0C79-E7FE-4A1B-9CD7-46CA820D8F52}" dt="2020-03-06T11:53:27.398" v="993" actId="478"/>
          <ac:spMkLst>
            <pc:docMk/>
            <pc:sldMk cId="2674373445" sldId="1428"/>
            <ac:spMk id="81" creationId="{0B6D586B-E4C5-45D1-89B3-9369BC000133}"/>
          </ac:spMkLst>
        </pc:spChg>
        <pc:grpChg chg="add mod">
          <ac:chgData name="Hamlet Markarian" userId="4926d2b407f31d77" providerId="LiveId" clId="{0C5E0C79-E7FE-4A1B-9CD7-46CA820D8F52}" dt="2020-03-06T11:59:19.799" v="1110" actId="164"/>
          <ac:grpSpMkLst>
            <pc:docMk/>
            <pc:sldMk cId="2674373445" sldId="1428"/>
            <ac:grpSpMk id="5" creationId="{0A47CE84-23F9-4D30-973A-A1E5EA6A998B}"/>
          </ac:grpSpMkLst>
        </pc:grpChg>
        <pc:picChg chg="add mod">
          <ac:chgData name="Hamlet Markarian" userId="4926d2b407f31d77" providerId="LiveId" clId="{0C5E0C79-E7FE-4A1B-9CD7-46CA820D8F52}" dt="2020-03-06T12:00:04.271" v="1140" actId="1037"/>
          <ac:picMkLst>
            <pc:docMk/>
            <pc:sldMk cId="2674373445" sldId="1428"/>
            <ac:picMk id="4" creationId="{0DCC658E-C1BC-4A79-B2DB-0B2B957CFB47}"/>
          </ac:picMkLst>
        </pc:picChg>
        <pc:picChg chg="mod">
          <ac:chgData name="Hamlet Markarian" userId="4926d2b407f31d77" providerId="LiveId" clId="{0C5E0C79-E7FE-4A1B-9CD7-46CA820D8F52}" dt="2020-03-06T11:52:34.047" v="992" actId="207"/>
          <ac:picMkLst>
            <pc:docMk/>
            <pc:sldMk cId="2674373445" sldId="1428"/>
            <ac:picMk id="16" creationId="{E43002BD-C1DD-4C11-AA19-23F9CFE755D4}"/>
          </ac:picMkLst>
        </pc:picChg>
        <pc:picChg chg="add mod">
          <ac:chgData name="Hamlet Markarian" userId="4926d2b407f31d77" providerId="LiveId" clId="{0C5E0C79-E7FE-4A1B-9CD7-46CA820D8F52}" dt="2020-03-06T11:59:23.432" v="1116" actId="1035"/>
          <ac:picMkLst>
            <pc:docMk/>
            <pc:sldMk cId="2674373445" sldId="1428"/>
            <ac:picMk id="41" creationId="{E71CC29F-4F50-461A-9031-CCC533EA16A5}"/>
          </ac:picMkLst>
        </pc:picChg>
        <pc:picChg chg="mod">
          <ac:chgData name="Hamlet Markarian" userId="4926d2b407f31d77" providerId="LiveId" clId="{0C5E0C79-E7FE-4A1B-9CD7-46CA820D8F52}" dt="2020-03-06T11:55:19.989" v="1033" actId="1076"/>
          <ac:picMkLst>
            <pc:docMk/>
            <pc:sldMk cId="2674373445" sldId="1428"/>
            <ac:picMk id="43" creationId="{DDAEAB09-B344-4014-985B-092D925BC93A}"/>
          </ac:picMkLst>
        </pc:picChg>
        <pc:picChg chg="del">
          <ac:chgData name="Hamlet Markarian" userId="4926d2b407f31d77" providerId="LiveId" clId="{0C5E0C79-E7FE-4A1B-9CD7-46CA820D8F52}" dt="2020-03-06T11:53:30.058" v="994" actId="478"/>
          <ac:picMkLst>
            <pc:docMk/>
            <pc:sldMk cId="2674373445" sldId="1428"/>
            <ac:picMk id="44" creationId="{172BB694-FAF0-41C4-B3CE-F541D0F32B1A}"/>
          </ac:picMkLst>
        </pc:picChg>
        <pc:picChg chg="add mod">
          <ac:chgData name="Hamlet Markarian" userId="4926d2b407f31d77" providerId="LiveId" clId="{0C5E0C79-E7FE-4A1B-9CD7-46CA820D8F52}" dt="2020-03-06T12:00:04.271" v="1140" actId="1037"/>
          <ac:picMkLst>
            <pc:docMk/>
            <pc:sldMk cId="2674373445" sldId="1428"/>
            <ac:picMk id="58" creationId="{B277B0B3-8BBB-4F09-9E93-EABF8B24BB61}"/>
          </ac:picMkLst>
        </pc:picChg>
        <pc:picChg chg="add mod">
          <ac:chgData name="Hamlet Markarian" userId="4926d2b407f31d77" providerId="LiveId" clId="{0C5E0C79-E7FE-4A1B-9CD7-46CA820D8F52}" dt="2020-03-06T11:59:19.799" v="1110" actId="164"/>
          <ac:picMkLst>
            <pc:docMk/>
            <pc:sldMk cId="2674373445" sldId="1428"/>
            <ac:picMk id="61" creationId="{FF1C8158-907F-40CF-8F78-0F34E26D855D}"/>
          </ac:picMkLst>
        </pc:picChg>
        <pc:picChg chg="add mod">
          <ac:chgData name="Hamlet Markarian" userId="4926d2b407f31d77" providerId="LiveId" clId="{0C5E0C79-E7FE-4A1B-9CD7-46CA820D8F52}" dt="2020-03-06T12:00:04.271" v="1140" actId="1037"/>
          <ac:picMkLst>
            <pc:docMk/>
            <pc:sldMk cId="2674373445" sldId="1428"/>
            <ac:picMk id="65" creationId="{7E9C1501-6728-44BB-9FF8-64E4DD815BEB}"/>
          </ac:picMkLst>
        </pc:picChg>
        <pc:cxnChg chg="del">
          <ac:chgData name="Hamlet Markarian" userId="4926d2b407f31d77" providerId="LiveId" clId="{0C5E0C79-E7FE-4A1B-9CD7-46CA820D8F52}" dt="2020-03-06T11:52:07.435" v="990" actId="478"/>
          <ac:cxnSpMkLst>
            <pc:docMk/>
            <pc:sldMk cId="2674373445" sldId="1428"/>
            <ac:cxnSpMk id="39" creationId="{24521991-704F-458E-A881-CC4E4E810685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55" creationId="{53DA1885-E285-4E8A-AD18-C7BCACA57FFD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59" creationId="{F49D584D-EADB-4A90-89F0-08841B50F9F9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73" creationId="{A4B2F823-1273-4935-8898-EF60712A67B7}"/>
          </ac:cxnSpMkLst>
        </pc:cxnChg>
        <pc:cxnChg chg="del mod">
          <ac:chgData name="Hamlet Markarian" userId="4926d2b407f31d77" providerId="LiveId" clId="{0C5E0C79-E7FE-4A1B-9CD7-46CA820D8F52}" dt="2020-03-06T11:53:27.398" v="993" actId="478"/>
          <ac:cxnSpMkLst>
            <pc:docMk/>
            <pc:sldMk cId="2674373445" sldId="1428"/>
            <ac:cxnSpMk id="74" creationId="{9D49A044-1F17-45FD-A3E3-6C1C4392AFF8}"/>
          </ac:cxnSpMkLst>
        </pc:cxnChg>
      </pc:sldChg>
      <pc:sldChg chg="addSp delSp modSp add mod">
        <pc:chgData name="Hamlet Markarian" userId="4926d2b407f31d77" providerId="LiveId" clId="{0C5E0C79-E7FE-4A1B-9CD7-46CA820D8F52}" dt="2020-03-10T08:49:05.104" v="2519" actId="1037"/>
        <pc:sldMkLst>
          <pc:docMk/>
          <pc:sldMk cId="1358087691" sldId="1429"/>
        </pc:sldMkLst>
        <pc:spChg chg="add mod ord">
          <ac:chgData name="Hamlet Markarian" userId="4926d2b407f31d77" providerId="LiveId" clId="{0C5E0C79-E7FE-4A1B-9CD7-46CA820D8F52}" dt="2020-03-06T12:07:26.326" v="1195" actId="207"/>
          <ac:spMkLst>
            <pc:docMk/>
            <pc:sldMk cId="1358087691" sldId="1429"/>
            <ac:spMk id="3" creationId="{501D6F47-5C44-4A79-AC9F-5A67DEC8D889}"/>
          </ac:spMkLst>
        </pc:spChg>
        <pc:spChg chg="ord">
          <ac:chgData name="Hamlet Markarian" userId="4926d2b407f31d77" providerId="LiveId" clId="{0C5E0C79-E7FE-4A1B-9CD7-46CA820D8F52}" dt="2020-03-06T12:06:57.748" v="1188" actId="167"/>
          <ac:spMkLst>
            <pc:docMk/>
            <pc:sldMk cId="1358087691" sldId="1429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9:05.104" v="2519" actId="1037"/>
          <ac:spMkLst>
            <pc:docMk/>
            <pc:sldMk cId="1358087691" sldId="1429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06T12:03:46.274" v="1159" actId="113"/>
          <ac:spMkLst>
            <pc:docMk/>
            <pc:sldMk cId="1358087691" sldId="1429"/>
            <ac:spMk id="21" creationId="{8E7C4A46-692B-4493-92FB-96E9173C17C3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34" creationId="{1E317A01-FD95-4C26-88B8-CAD177DA4158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35" creationId="{190B9BFC-6BC0-4BE5-958D-BAA8DB2437A5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38" creationId="{443C576B-6EC5-4E48-84A3-515AE1DE354E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40" creationId="{2F0022BE-3EA9-44E4-9EEF-6726F27DA281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56" creationId="{DE80960B-EC1E-46D1-AB2A-0832065A4F9D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57" creationId="{DA83D2FE-257D-49A5-AD59-BC47BE764EE0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60" creationId="{9A795D9B-03DC-4A53-B3BB-2343CD6AF235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63" creationId="{C34A2826-8090-43E8-ABDD-73EA712D351C}"/>
          </ac:spMkLst>
        </pc:spChg>
        <pc:spChg chg="del">
          <ac:chgData name="Hamlet Markarian" userId="4926d2b407f31d77" providerId="LiveId" clId="{0C5E0C79-E7FE-4A1B-9CD7-46CA820D8F52}" dt="2020-03-06T12:00:38.377" v="1142" actId="478"/>
          <ac:spMkLst>
            <pc:docMk/>
            <pc:sldMk cId="1358087691" sldId="1429"/>
            <ac:spMk id="64" creationId="{14C2F48F-802E-43D3-842A-22AA4CEF535C}"/>
          </ac:spMkLst>
        </pc:spChg>
        <pc:graphicFrameChg chg="add mod">
          <ac:chgData name="Hamlet Markarian" userId="4926d2b407f31d77" providerId="LiveId" clId="{0C5E0C79-E7FE-4A1B-9CD7-46CA820D8F52}" dt="2020-03-06T12:08:15.382" v="1199" actId="207"/>
          <ac:graphicFrameMkLst>
            <pc:docMk/>
            <pc:sldMk cId="1358087691" sldId="1429"/>
            <ac:graphicFrameMk id="22" creationId="{3670056D-D916-4BB8-8647-6142CDDCD91C}"/>
          </ac:graphicFrameMkLst>
        </pc:graphicFrame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4" creationId="{0DCC658E-C1BC-4A79-B2DB-0B2B957CFB47}"/>
          </ac:picMkLst>
        </pc:picChg>
        <pc:picChg chg="mod">
          <ac:chgData name="Hamlet Markarian" userId="4926d2b407f31d77" providerId="LiveId" clId="{0C5E0C79-E7FE-4A1B-9CD7-46CA820D8F52}" dt="2020-03-06T12:03:00.708" v="1147" actId="207"/>
          <ac:picMkLst>
            <pc:docMk/>
            <pc:sldMk cId="1358087691" sldId="1429"/>
            <ac:picMk id="16" creationId="{E43002BD-C1DD-4C11-AA19-23F9CFE755D4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41" creationId="{E71CC29F-4F50-461A-9031-CCC533EA16A5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43" creationId="{DDAEAB09-B344-4014-985B-092D925BC93A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58" creationId="{B277B0B3-8BBB-4F09-9E93-EABF8B24BB61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61" creationId="{FF1C8158-907F-40CF-8F78-0F34E26D855D}"/>
          </ac:picMkLst>
        </pc:picChg>
        <pc:picChg chg="del">
          <ac:chgData name="Hamlet Markarian" userId="4926d2b407f31d77" providerId="LiveId" clId="{0C5E0C79-E7FE-4A1B-9CD7-46CA820D8F52}" dt="2020-03-06T12:00:38.377" v="1142" actId="478"/>
          <ac:picMkLst>
            <pc:docMk/>
            <pc:sldMk cId="1358087691" sldId="1429"/>
            <ac:picMk id="65" creationId="{7E9C1501-6728-44BB-9FF8-64E4DD815BEB}"/>
          </ac:picMkLst>
        </pc:picChg>
      </pc:sldChg>
      <pc:sldChg chg="addSp delSp modSp add">
        <pc:chgData name="Hamlet Markarian" userId="4926d2b407f31d77" providerId="LiveId" clId="{0C5E0C79-E7FE-4A1B-9CD7-46CA820D8F52}" dt="2020-03-10T08:49:09.339" v="2529" actId="1037"/>
        <pc:sldMkLst>
          <pc:docMk/>
          <pc:sldMk cId="3984772633" sldId="1430"/>
        </pc:sldMkLst>
        <pc:spChg chg="del">
          <ac:chgData name="Hamlet Markarian" userId="4926d2b407f31d77" providerId="LiveId" clId="{0C5E0C79-E7FE-4A1B-9CD7-46CA820D8F52}" dt="2020-03-06T12:13:16" v="1227" actId="478"/>
          <ac:spMkLst>
            <pc:docMk/>
            <pc:sldMk cId="3984772633" sldId="1430"/>
            <ac:spMk id="3" creationId="{501D6F47-5C44-4A79-AC9F-5A67DEC8D889}"/>
          </ac:spMkLst>
        </pc:spChg>
        <pc:spChg chg="add mod">
          <ac:chgData name="Hamlet Markarian" userId="4926d2b407f31d77" providerId="LiveId" clId="{0C5E0C79-E7FE-4A1B-9CD7-46CA820D8F52}" dt="2020-03-06T12:26:45.670" v="1490" actId="27636"/>
          <ac:spMkLst>
            <pc:docMk/>
            <pc:sldMk cId="3984772633" sldId="1430"/>
            <ac:spMk id="9" creationId="{6839E180-C8D0-41FF-88CB-84A00ABA845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" creationId="{0038CF6E-91DC-4ACB-B0E9-C6FB2E76821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" creationId="{F961E05F-F622-41FF-9F30-62D5C7F6449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" creationId="{9ADF1EFC-CE0A-485E-B6B5-7C8397A03D0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5" creationId="{765349FB-B458-482E-94DE-3FC105EBC8A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7" creationId="{46E27BC5-4782-4C89-86CF-446D59A6427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8" creationId="{8915E8DF-55A2-4B29-99A1-80A64D5786CD}"/>
          </ac:spMkLst>
        </pc:spChg>
        <pc:spChg chg="ord">
          <ac:chgData name="Hamlet Markarian" userId="4926d2b407f31d77" providerId="LiveId" clId="{0C5E0C79-E7FE-4A1B-9CD7-46CA820D8F52}" dt="2020-03-06T12:17:39.034" v="1329" actId="167"/>
          <ac:spMkLst>
            <pc:docMk/>
            <pc:sldMk cId="3984772633" sldId="1430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9:09.339" v="2529" actId="1037"/>
          <ac:spMkLst>
            <pc:docMk/>
            <pc:sldMk cId="3984772633" sldId="1430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06T12:13:16" v="1227" actId="478"/>
          <ac:spMkLst>
            <pc:docMk/>
            <pc:sldMk cId="3984772633" sldId="1430"/>
            <ac:spMk id="21" creationId="{8E7C4A46-692B-4493-92FB-96E9173C17C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3" creationId="{66794FBD-874A-4AD7-BB0A-397396FA30E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4" creationId="{10AEF865-6C04-4B5B-AC85-B7D10D8C5E9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5" creationId="{83D09077-6948-4685-BF6A-1C1F99DDAA1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6" creationId="{1A9F872D-9E4E-448A-986B-EB7068FF9D2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7" creationId="{F221E698-2CEB-4A33-9051-CB6E66EE23E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8" creationId="{94005CD8-8F95-4000-858F-EBD81A518CE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29" creationId="{C25B2941-C3E1-4CE2-A695-70A85858526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0" creationId="{E8B559BC-A9AF-4FAD-BA2E-D40E85B4698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1" creationId="{F283D0CC-D73E-4EE7-891A-E7729B381EB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2" creationId="{F86BEB37-C838-4D79-9DCA-D598A33F8DE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3" creationId="{665B95FA-A017-4EDE-9E7F-A344EB3D98F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4" creationId="{D28CE078-C21A-4E19-B46F-6ED413617E7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5" creationId="{F8C2A57F-D181-486B-A143-65857CD95C6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6" creationId="{8C8E621A-E520-411E-B261-122FC93A82B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7" creationId="{60406052-C32D-426D-8431-34CFBF87F2D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8" creationId="{D5BCB37F-28CA-426D-935E-B19AA28AF6A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39" creationId="{EE01E093-2CFD-4533-8EC1-55B38108E7B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0" creationId="{593E6FE5-71E0-43C0-8509-60160AFEB33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1" creationId="{85AD33CC-B217-4B46-8FB7-AC44EEA9DC8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2" creationId="{59E1D26D-0575-44A8-A71E-7B1A9A169C8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3" creationId="{2FD1411E-187B-46AC-9DF4-A736DCC513D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4" creationId="{C4466E6B-85D8-4904-824D-919C007BA96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5" creationId="{FAAD92E1-6A39-40C5-B4D4-8C3BABA2FF6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6" creationId="{61D5263D-E90F-4F5B-903D-5793DA8BC54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7" creationId="{F88C8151-2FBF-43C0-991D-E470DF88700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8" creationId="{FFB18AFB-024C-4837-A7E0-195780B5096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49" creationId="{C0FF9EB2-B265-4196-89C3-4B6F781E456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0" creationId="{2E9CDA1D-4233-4C15-84F4-3DEBA9B4577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1" creationId="{993285B9-1BAA-4923-ACA6-CF12E83D0B1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2" creationId="{1FB72803-ECB5-4F93-99B2-5A76B981EDA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3" creationId="{758652C1-FCD4-4113-BCF9-D34CA211E1B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4" creationId="{52D3B5A0-FC2D-4D9D-86E7-0D6DE9A1E66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5" creationId="{D945D8A6-BDB0-4042-ABD4-70C10DD972D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6" creationId="{0B0F4D86-9AFA-4540-BA4C-6A229E55B9A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7" creationId="{F3365D77-2726-4914-9643-CA2F808F4BE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8" creationId="{3277110D-3A70-45B1-A6CD-4A42365FC41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59" creationId="{42172223-826A-4889-B5A5-CB00790C8DF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0" creationId="{6BCD6A66-959A-4C71-844C-8016D134568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1" creationId="{8044D6FC-0475-4EAB-B4CD-E95F3B7A810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2" creationId="{A9D44409-D415-4D9F-BBF5-702033A2A7A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3" creationId="{16E8FA11-D913-4782-8B8A-8622E44AD51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4" creationId="{4ED86B5D-0664-4D66-883B-D3A7CE391DF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5" creationId="{AD19D037-3A01-49F9-AEC6-28635EE6364D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6" creationId="{D22CE6C1-B83E-48FD-AA7F-7A5B175ED0B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7" creationId="{BBD88F72-E628-44BA-98FA-03857D0236C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8" creationId="{98F7569B-9C09-4A3D-9CA6-CE9B2AD422F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69" creationId="{38645789-7E5F-4EC4-921F-80C617CB48F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0" creationId="{008FBEFE-844E-4E8D-8D12-E1D19737C00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1" creationId="{AF98BBF0-2CEA-4350-A514-9BE8E49D545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2" creationId="{0E1363A0-897A-411D-B0D5-9E092004833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3" creationId="{402C6C93-A928-4E66-BC60-64C8E628999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4" creationId="{A14367DC-EF6E-4E5E-9BE0-C04B1A197F5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5" creationId="{C3A99378-D2E7-4D5B-BCA8-F1A834309DD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6" creationId="{CBDD3A5C-D57E-4D1D-8F31-2CC3FB7BF02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7" creationId="{F1F0483E-2B36-448F-8E39-FF307AA18E9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8" creationId="{5CDBB445-87F6-417B-B5D2-405CB33F6D5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79" creationId="{9A372516-6AAA-4416-A163-CA4B796FF85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0" creationId="{65B577CF-C66F-43D8-AEB8-0BDF9045C7E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1" creationId="{05432ED1-C0DE-4514-A719-11D33955C94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2" creationId="{C936873D-CF85-47CE-A465-73A2903F58D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3" creationId="{98018D94-2470-4099-B779-BE0A4FFF3B0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4" creationId="{71FAA62C-74D5-4D9C-AC2E-AB4C960D926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5" creationId="{68DF3042-A5A6-42AF-B4AA-999FD9780A6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6" creationId="{044E0228-31A9-4409-A632-2C435EC99AC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7" creationId="{EAAB216B-6BF4-4382-A185-6DD00C8A620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8" creationId="{906791C3-0950-45EB-A872-AFFF4089263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89" creationId="{E8A3CABA-7B1E-49A7-BCC1-ACCE8314DE3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0" creationId="{7DA8BCDF-DAEA-4A13-990F-266271F2ADF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1" creationId="{E353278F-03E8-4D2B-BA85-728112A032F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2" creationId="{7FB6619E-26D0-40F2-9186-B0294117DE2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3" creationId="{FD9CF209-1981-47D5-AFDC-09A1F03549B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4" creationId="{60D49B27-768F-4B9F-A61D-EB2BA3FA7B6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5" creationId="{12FD9CAF-BA9F-481A-937D-94EE02DF0A2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6" creationId="{47816D8F-7BAC-4E84-A20F-DCDE5E50788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7" creationId="{F296AA86-3009-4A3A-B7D5-A82E7BB4260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8" creationId="{7A8ACED8-9874-4E05-AD0E-F797F2CCBC6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99" creationId="{D41DB519-FDA4-4CF3-874F-56C6CCBDE65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0" creationId="{44DFE8B8-7EA9-4300-B4ED-590B11718AA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1" creationId="{D212549B-F71E-4717-AA3C-734BF733393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2" creationId="{31DDF406-E644-468A-B664-16606B43F01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3" creationId="{51D89D34-A87C-4EF9-B0DA-11D38833513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4" creationId="{3EE3A23F-9095-4313-A80A-56FAC33DDEE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5" creationId="{764DBE44-47AA-469A-B606-CF2BB87CC25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6" creationId="{BE21BF8F-F56F-4A3B-8619-8F527C6C0C0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7" creationId="{316ADA63-7CEA-4A6A-8B2B-0CFD4EC9D00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8" creationId="{21A35F43-F7A9-4FD4-B1DD-B04F18981C5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09" creationId="{924E5258-40A5-4B45-A2AD-DFBEE8A0934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0" creationId="{821EB602-EAB7-4876-ADB4-EFBB89EA7DD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1" creationId="{A7B13B59-79B7-4E44-91F4-A0B20AD80DB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2" creationId="{E9010A5C-BCA0-4C84-A19D-A8A1A76CD9B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3" creationId="{91332B11-827C-44EC-BF83-074D126D091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4" creationId="{96D786FB-A184-41E0-BA45-12B142EE373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5" creationId="{E5866230-BB76-445B-AF31-BADB806693E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6" creationId="{2AF8BE5B-6780-4E7F-9E6D-A8B121164F4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7" creationId="{7DCFF074-8DDE-41AA-8A1D-70EBDA34B68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8" creationId="{B524653E-937E-4ED2-8B7A-8D7AC0D61DE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19" creationId="{E6E31A0B-89BF-4BF8-9BB8-EB279D20619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0" creationId="{5E8B4B95-0E31-49F9-9D6E-A009E20E74F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1" creationId="{0AC5AADB-7F0B-4253-A36D-3323832C772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2" creationId="{B3B6351B-0F12-445B-802A-551FBD75F13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3" creationId="{208AB81C-7439-4347-8394-D7FD2BF2510E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4" creationId="{EA403261-DF73-48DC-9105-4191917D060C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5" creationId="{EB962A64-6DAE-4153-9AB3-AC6124E1818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6" creationId="{D6E75D44-ADA6-4803-8DFB-44D889F871F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7" creationId="{FB1D33D5-CDAB-4F15-B87B-D17A452ECB4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8" creationId="{4ECBFD40-9301-4CC6-94E1-305FE5D3829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29" creationId="{956A355D-14CC-4EAF-ABFE-F8276461FBEB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0" creationId="{CA6775B6-35CE-49D1-8D4B-EE1E460A3A44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1" creationId="{F03AAFCC-BB6B-44AA-A5A9-2DA04F1B063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2" creationId="{A3F9A8B9-E21D-4D9E-966D-92ADB345B3DA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3" creationId="{FB6D6773-BFBE-47A9-9365-3C7152B4818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4" creationId="{0BED21CB-15E1-4C70-A43A-0DB10719ACA9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5" creationId="{C5308194-E078-42CB-B600-392D5D0577C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6" creationId="{834FF41F-4AA3-46E9-A005-44D7E9FEC968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7" creationId="{5CAFC5AE-7ECE-4081-8AA9-658C598CAA6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8" creationId="{B21F525C-84ED-41B6-9096-AAA1940D5607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39" creationId="{8AE5E773-CEBF-49B4-A087-B2EBADF6639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0" creationId="{DF16DB0D-177C-4203-BEC8-3689A4BC34BF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1" creationId="{43E2122F-1DC0-47CF-9253-F5E21685163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2" creationId="{889D36F2-9930-4897-874A-944ABC035942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3" creationId="{0EF9283E-74D1-4319-9515-C8FFAE79102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4" creationId="{D5638BE5-B72B-4E2E-AAAE-60E20BEB9D41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5" creationId="{967F16A8-F953-4FE9-AED1-4C951940A375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6" creationId="{1B387F61-10D4-48F7-AE73-AD43F4075876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7" creationId="{A1525AA7-CDFD-492C-B919-4006178904D3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8" creationId="{0591361A-83DE-48A8-AD5D-5CFCB8792F30}"/>
          </ac:spMkLst>
        </pc:spChg>
        <pc:spChg chg="mod">
          <ac:chgData name="Hamlet Markarian" userId="4926d2b407f31d77" providerId="LiveId" clId="{0C5E0C79-E7FE-4A1B-9CD7-46CA820D8F52}" dt="2020-03-06T12:21:42.720" v="1389" actId="692"/>
          <ac:spMkLst>
            <pc:docMk/>
            <pc:sldMk cId="3984772633" sldId="1430"/>
            <ac:spMk id="149" creationId="{1D16F8B7-472E-4BA0-A74F-A8F6D82F14A9}"/>
          </ac:spMkLst>
        </pc:spChg>
        <pc:spChg chg="add mod">
          <ac:chgData name="Hamlet Markarian" userId="4926d2b407f31d77" providerId="LiveId" clId="{0C5E0C79-E7FE-4A1B-9CD7-46CA820D8F52}" dt="2020-03-06T12:16:56.614" v="1320" actId="1076"/>
          <ac:spMkLst>
            <pc:docMk/>
            <pc:sldMk cId="3984772633" sldId="1430"/>
            <ac:spMk id="150" creationId="{7B5EC48A-2535-4A9D-AD7D-1CC57EFA70A0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1" creationId="{2C5F5A15-3090-4309-80A6-46881E71A665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2" creationId="{D13C1ABB-562F-419B-9865-4B0F017ADDA8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3" creationId="{CB06D941-5F64-489A-99E6-222E27B80513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4" creationId="{6007BECA-6AF2-47D7-86B3-E3E08C242493}"/>
          </ac:spMkLst>
        </pc:spChg>
        <pc:spChg chg="add mod">
          <ac:chgData name="Hamlet Markarian" userId="4926d2b407f31d77" providerId="LiveId" clId="{0C5E0C79-E7FE-4A1B-9CD7-46CA820D8F52}" dt="2020-03-06T12:17:01.120" v="1321" actId="1076"/>
          <ac:spMkLst>
            <pc:docMk/>
            <pc:sldMk cId="3984772633" sldId="1430"/>
            <ac:spMk id="155" creationId="{091DBD52-804D-400A-90EE-9B7078B22644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6" creationId="{7E271555-5EB1-4063-8369-CF54AFB0D0A9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7" creationId="{6D0C29EB-090A-42C8-B046-6C07B4AE9668}"/>
          </ac:spMkLst>
        </pc:spChg>
        <pc:spChg chg="add mod">
          <ac:chgData name="Hamlet Markarian" userId="4926d2b407f31d77" providerId="LiveId" clId="{0C5E0C79-E7FE-4A1B-9CD7-46CA820D8F52}" dt="2020-03-06T12:16:29.904" v="1254" actId="207"/>
          <ac:spMkLst>
            <pc:docMk/>
            <pc:sldMk cId="3984772633" sldId="1430"/>
            <ac:spMk id="158" creationId="{06B359DA-C81B-4D6C-A57E-A15E2234A64D}"/>
          </ac:spMkLst>
        </pc:spChg>
        <pc:spChg chg="add mod ord">
          <ac:chgData name="Hamlet Markarian" userId="4926d2b407f31d77" providerId="LiveId" clId="{0C5E0C79-E7FE-4A1B-9CD7-46CA820D8F52}" dt="2020-03-06T12:27:08.137" v="1492" actId="12789"/>
          <ac:spMkLst>
            <pc:docMk/>
            <pc:sldMk cId="3984772633" sldId="1430"/>
            <ac:spMk id="159" creationId="{DCDE207D-DC13-42A8-BB6D-507E8B4B65E6}"/>
          </ac:spMkLst>
        </pc:spChg>
        <pc:spChg chg="add mod">
          <ac:chgData name="Hamlet Markarian" userId="4926d2b407f31d77" providerId="LiveId" clId="{0C5E0C79-E7FE-4A1B-9CD7-46CA820D8F52}" dt="2020-03-06T12:20:44.878" v="1368" actId="1076"/>
          <ac:spMkLst>
            <pc:docMk/>
            <pc:sldMk cId="3984772633" sldId="1430"/>
            <ac:spMk id="160" creationId="{25AB901B-B9A3-45C1-97FC-23671BC28364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4" creationId="{97D03358-4D8E-4A51-B276-C5AB9E58C940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5" creationId="{73E1A906-2628-4409-990A-DD79F4FBE809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6" creationId="{5E1AEF8D-9A0C-4F60-8B6E-8B925C31834C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7" creationId="{501D2A84-83B1-402F-8C70-52104AB73381}"/>
          </ac:spMkLst>
        </pc:spChg>
        <pc:spChg chg="add mod">
          <ac:chgData name="Hamlet Markarian" userId="4926d2b407f31d77" providerId="LiveId" clId="{0C5E0C79-E7FE-4A1B-9CD7-46CA820D8F52}" dt="2020-03-06T12:26:37.700" v="1486" actId="1035"/>
          <ac:spMkLst>
            <pc:docMk/>
            <pc:sldMk cId="3984772633" sldId="1430"/>
            <ac:spMk id="168" creationId="{C5F9F3BA-FDB5-46B9-9C25-A85A43A8B61C}"/>
          </ac:spMkLst>
        </pc:spChg>
        <pc:grpChg chg="add mod ord">
          <ac:chgData name="Hamlet Markarian" userId="4926d2b407f31d77" providerId="LiveId" clId="{0C5E0C79-E7FE-4A1B-9CD7-46CA820D8F52}" dt="2020-03-06T12:17:39.034" v="1329" actId="167"/>
          <ac:grpSpMkLst>
            <pc:docMk/>
            <pc:sldMk cId="3984772633" sldId="1430"/>
            <ac:grpSpMk id="11" creationId="{F0CA77C3-3DA6-49F5-AF2D-8C933D8FEE2E}"/>
          </ac:grpSpMkLst>
        </pc:grpChg>
        <pc:graphicFrameChg chg="del">
          <ac:chgData name="Hamlet Markarian" userId="4926d2b407f31d77" providerId="LiveId" clId="{0C5E0C79-E7FE-4A1B-9CD7-46CA820D8F52}" dt="2020-03-06T12:13:19.199" v="1228" actId="478"/>
          <ac:graphicFrameMkLst>
            <pc:docMk/>
            <pc:sldMk cId="3984772633" sldId="1430"/>
            <ac:graphicFrameMk id="22" creationId="{3670056D-D916-4BB8-8647-6142CDDCD91C}"/>
          </ac:graphicFrameMkLst>
        </pc:graphicFrameChg>
        <pc:picChg chg="add del mod">
          <ac:chgData name="Hamlet Markarian" userId="4926d2b407f31d77" providerId="LiveId" clId="{0C5E0C79-E7FE-4A1B-9CD7-46CA820D8F52}" dt="2020-03-06T12:20:25.970" v="1363" actId="478"/>
          <ac:picMkLst>
            <pc:docMk/>
            <pc:sldMk cId="3984772633" sldId="1430"/>
            <ac:picMk id="10" creationId="{99F9915C-0973-4DD6-A0A6-A73599FF78C2}"/>
          </ac:picMkLst>
        </pc:picChg>
        <pc:picChg chg="mod">
          <ac:chgData name="Hamlet Markarian" userId="4926d2b407f31d77" providerId="LiveId" clId="{0C5E0C79-E7FE-4A1B-9CD7-46CA820D8F52}" dt="2020-03-06T12:14:36.046" v="1233" actId="207"/>
          <ac:picMkLst>
            <pc:docMk/>
            <pc:sldMk cId="3984772633" sldId="1430"/>
            <ac:picMk id="16" creationId="{E43002BD-C1DD-4C11-AA19-23F9CFE755D4}"/>
          </ac:picMkLst>
        </pc:picChg>
        <pc:picChg chg="add del mod">
          <ac:chgData name="Hamlet Markarian" userId="4926d2b407f31d77" providerId="LiveId" clId="{0C5E0C79-E7FE-4A1B-9CD7-46CA820D8F52}" dt="2020-03-06T12:20:27.249" v="1364" actId="478"/>
          <ac:picMkLst>
            <pc:docMk/>
            <pc:sldMk cId="3984772633" sldId="1430"/>
            <ac:picMk id="161" creationId="{F9673732-A0FD-440A-8476-217D0E4B1831}"/>
          </ac:picMkLst>
        </pc:picChg>
        <pc:cxnChg chg="add del mod">
          <ac:chgData name="Hamlet Markarian" userId="4926d2b407f31d77" providerId="LiveId" clId="{0C5E0C79-E7FE-4A1B-9CD7-46CA820D8F52}" dt="2020-03-06T12:19:53.005" v="1354" actId="478"/>
          <ac:cxnSpMkLst>
            <pc:docMk/>
            <pc:sldMk cId="3984772633" sldId="1430"/>
            <ac:cxnSpMk id="5" creationId="{77E2B9F9-6596-463F-9D02-D1BB28EDB6AA}"/>
          </ac:cxnSpMkLst>
        </pc:cxnChg>
        <pc:cxnChg chg="add mod">
          <ac:chgData name="Hamlet Markarian" userId="4926d2b407f31d77" providerId="LiveId" clId="{0C5E0C79-E7FE-4A1B-9CD7-46CA820D8F52}" dt="2020-03-06T12:27:08.137" v="1492" actId="12789"/>
          <ac:cxnSpMkLst>
            <pc:docMk/>
            <pc:sldMk cId="3984772633" sldId="1430"/>
            <ac:cxnSpMk id="162" creationId="{E6B2F531-8A7B-490C-A9BC-B00BD56E2D61}"/>
          </ac:cxnSpMkLst>
        </pc:cxnChg>
      </pc:sldChg>
      <pc:sldChg chg="addSp delSp modSp add ord">
        <pc:chgData name="Hamlet Markarian" userId="4926d2b407f31d77" providerId="LiveId" clId="{0C5E0C79-E7FE-4A1B-9CD7-46CA820D8F52}" dt="2020-03-10T08:49:13.317" v="2539" actId="1037"/>
        <pc:sldMkLst>
          <pc:docMk/>
          <pc:sldMk cId="252279876" sldId="1431"/>
        </pc:sldMkLst>
        <pc:spChg chg="add mod">
          <ac:chgData name="Hamlet Markarian" userId="4926d2b407f31d77" providerId="LiveId" clId="{0C5E0C79-E7FE-4A1B-9CD7-46CA820D8F52}" dt="2020-03-10T06:19:22.608" v="1620" actId="1038"/>
          <ac:spMkLst>
            <pc:docMk/>
            <pc:sldMk cId="252279876" sldId="1431"/>
            <ac:spMk id="3" creationId="{332481ED-EF40-4D8C-9150-40078E754711}"/>
          </ac:spMkLst>
        </pc:spChg>
        <pc:spChg chg="mod">
          <ac:chgData name="Hamlet Markarian" userId="4926d2b407f31d77" providerId="LiveId" clId="{0C5E0C79-E7FE-4A1B-9CD7-46CA820D8F52}" dt="2020-03-10T08:49:13.317" v="2539" actId="1037"/>
          <ac:spMkLst>
            <pc:docMk/>
            <pc:sldMk cId="252279876" sldId="1431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21" creationId="{3336E34E-6AAC-4C9B-97F6-B54899BFE007}"/>
          </ac:spMkLst>
        </pc:spChg>
        <pc:spChg chg="add 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22" creationId="{BF3B4B33-6D28-4617-BB76-745DD30197C8}"/>
          </ac:spMkLst>
        </pc:spChg>
        <pc:spChg chg="mod">
          <ac:chgData name="Hamlet Markarian" userId="4926d2b407f31d77" providerId="LiveId" clId="{0C5E0C79-E7FE-4A1B-9CD7-46CA820D8F52}" dt="2020-03-10T06:19:52.145" v="1621" actId="1035"/>
          <ac:spMkLst>
            <pc:docMk/>
            <pc:sldMk cId="252279876" sldId="1431"/>
            <ac:spMk id="34" creationId="{1E317A01-FD95-4C26-88B8-CAD177DA4158}"/>
          </ac:spMkLst>
        </pc:spChg>
        <pc:spChg chg="mod">
          <ac:chgData name="Hamlet Markarian" userId="4926d2b407f31d77" providerId="LiveId" clId="{0C5E0C79-E7FE-4A1B-9CD7-46CA820D8F52}" dt="2020-03-10T06:19:52.145" v="1621" actId="1035"/>
          <ac:spMkLst>
            <pc:docMk/>
            <pc:sldMk cId="252279876" sldId="1431"/>
            <ac:spMk id="35" creationId="{190B9BFC-6BC0-4BE5-958D-BAA8DB2437A5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38" creationId="{443C576B-6EC5-4E48-84A3-515AE1DE354E}"/>
          </ac:spMkLst>
        </pc:spChg>
        <pc:spChg chg="mod">
          <ac:chgData name="Hamlet Markarian" userId="4926d2b407f31d77" providerId="LiveId" clId="{0C5E0C79-E7FE-4A1B-9CD7-46CA820D8F52}" dt="2020-03-10T06:18:40.083" v="1607" actId="242"/>
          <ac:spMkLst>
            <pc:docMk/>
            <pc:sldMk cId="252279876" sldId="1431"/>
            <ac:spMk id="40" creationId="{2F0022BE-3EA9-44E4-9EEF-6726F27DA281}"/>
          </ac:spMkLst>
        </pc:spChg>
        <pc:spChg chg="del mod">
          <ac:chgData name="Hamlet Markarian" userId="4926d2b407f31d77" providerId="LiveId" clId="{0C5E0C79-E7FE-4A1B-9CD7-46CA820D8F52}" dt="2020-03-10T06:14:44.664" v="1544" actId="478"/>
          <ac:spMkLst>
            <pc:docMk/>
            <pc:sldMk cId="252279876" sldId="1431"/>
            <ac:spMk id="56" creationId="{DE80960B-EC1E-46D1-AB2A-0832065A4F9D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57" creationId="{DA83D2FE-257D-49A5-AD59-BC47BE764EE0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60" creationId="{9A795D9B-03DC-4A53-B3BB-2343CD6AF235}"/>
          </ac:spMkLst>
        </pc:spChg>
        <pc:spChg chg="del mod">
          <ac:chgData name="Hamlet Markarian" userId="4926d2b407f31d77" providerId="LiveId" clId="{0C5E0C79-E7FE-4A1B-9CD7-46CA820D8F52}" dt="2020-03-10T06:14:44.664" v="1544" actId="478"/>
          <ac:spMkLst>
            <pc:docMk/>
            <pc:sldMk cId="252279876" sldId="1431"/>
            <ac:spMk id="63" creationId="{C34A2826-8090-43E8-ABDD-73EA712D351C}"/>
          </ac:spMkLst>
        </pc:spChg>
        <pc:spChg chg="mod">
          <ac:chgData name="Hamlet Markarian" userId="4926d2b407f31d77" providerId="LiveId" clId="{0C5E0C79-E7FE-4A1B-9CD7-46CA820D8F52}" dt="2020-03-10T06:32:13.898" v="1634" actId="1036"/>
          <ac:spMkLst>
            <pc:docMk/>
            <pc:sldMk cId="252279876" sldId="1431"/>
            <ac:spMk id="64" creationId="{14C2F48F-802E-43D3-842A-22AA4CEF535C}"/>
          </ac:spMkLst>
        </pc:spChg>
        <pc:picChg chg="mod">
          <ac:chgData name="Hamlet Markarian" userId="4926d2b407f31d77" providerId="LiveId" clId="{0C5E0C79-E7FE-4A1B-9CD7-46CA820D8F52}" dt="2020-03-10T06:19:52.145" v="1621" actId="1035"/>
          <ac:picMkLst>
            <pc:docMk/>
            <pc:sldMk cId="252279876" sldId="1431"/>
            <ac:picMk id="4" creationId="{0DCC658E-C1BC-4A79-B2DB-0B2B957CFB47}"/>
          </ac:picMkLst>
        </pc:picChg>
        <pc:picChg chg="mod">
          <ac:chgData name="Hamlet Markarian" userId="4926d2b407f31d77" providerId="LiveId" clId="{0C5E0C79-E7FE-4A1B-9CD7-46CA820D8F52}" dt="2020-03-10T06:10:47.335" v="1500" actId="207"/>
          <ac:picMkLst>
            <pc:docMk/>
            <pc:sldMk cId="252279876" sldId="1431"/>
            <ac:picMk id="16" creationId="{E43002BD-C1DD-4C11-AA19-23F9CFE755D4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41" creationId="{E71CC29F-4F50-461A-9031-CCC533EA16A5}"/>
          </ac:picMkLst>
        </pc:picChg>
        <pc:picChg chg="mod">
          <ac:chgData name="Hamlet Markarian" userId="4926d2b407f31d77" providerId="LiveId" clId="{0C5E0C79-E7FE-4A1B-9CD7-46CA820D8F52}" dt="2020-03-10T06:18:39.546" v="1606" actId="12789"/>
          <ac:picMkLst>
            <pc:docMk/>
            <pc:sldMk cId="252279876" sldId="1431"/>
            <ac:picMk id="43" creationId="{DDAEAB09-B344-4014-985B-092D925BC93A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58" creationId="{B277B0B3-8BBB-4F09-9E93-EABF8B24BB61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61" creationId="{FF1C8158-907F-40CF-8F78-0F34E26D855D}"/>
          </ac:picMkLst>
        </pc:picChg>
        <pc:picChg chg="mod">
          <ac:chgData name="Hamlet Markarian" userId="4926d2b407f31d77" providerId="LiveId" clId="{0C5E0C79-E7FE-4A1B-9CD7-46CA820D8F52}" dt="2020-03-10T06:32:13.898" v="1634" actId="1036"/>
          <ac:picMkLst>
            <pc:docMk/>
            <pc:sldMk cId="252279876" sldId="1431"/>
            <ac:picMk id="65" creationId="{7E9C1501-6728-44BB-9FF8-64E4DD815BEB}"/>
          </ac:picMkLst>
        </pc:picChg>
        <pc:cxnChg chg="add mod">
          <ac:chgData name="Hamlet Markarian" userId="4926d2b407f31d77" providerId="LiveId" clId="{0C5E0C79-E7FE-4A1B-9CD7-46CA820D8F52}" dt="2020-03-10T06:31:58.321" v="1632" actId="1582"/>
          <ac:cxnSpMkLst>
            <pc:docMk/>
            <pc:sldMk cId="252279876" sldId="1431"/>
            <ac:cxnSpMk id="6" creationId="{D4AA99E5-A067-4A50-BC17-712CE8916649}"/>
          </ac:cxnSpMkLst>
        </pc:cxnChg>
      </pc:sldChg>
      <pc:sldChg chg="addSp delSp modSp add delAnim modAnim">
        <pc:chgData name="Hamlet Markarian" userId="4926d2b407f31d77" providerId="LiveId" clId="{0C5E0C79-E7FE-4A1B-9CD7-46CA820D8F52}" dt="2020-03-10T09:50:38.036" v="3280"/>
        <pc:sldMkLst>
          <pc:docMk/>
          <pc:sldMk cId="199980575" sldId="1432"/>
        </pc:sldMkLst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" creationId="{332481ED-EF40-4D8C-9150-40078E754711}"/>
          </ac:spMkLst>
        </pc:spChg>
        <pc:spChg chg="mod">
          <ac:chgData name="Hamlet Markarian" userId="4926d2b407f31d77" providerId="LiveId" clId="{0C5E0C79-E7FE-4A1B-9CD7-46CA820D8F52}" dt="2020-03-10T07:42:27.055" v="1843" actId="1076"/>
          <ac:spMkLst>
            <pc:docMk/>
            <pc:sldMk cId="199980575" sldId="1432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8:48:11.943" v="2429" actId="1037"/>
          <ac:spMkLst>
            <pc:docMk/>
            <pc:sldMk cId="199980575" sldId="1432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21" creationId="{3336E34E-6AAC-4C9B-97F6-B54899BFE007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22" creationId="{BF3B4B33-6D28-4617-BB76-745DD30197C8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3" creationId="{5F9B673B-4C0A-4DCA-96FA-29514458E4C1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4" creationId="{466DFBFD-7C41-4EDB-8465-B7C45FDB47AE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5" creationId="{2423AA9D-0E3B-4EB9-9330-AB55B8E7A63C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6" creationId="{EAFE4C35-526C-43AF-86AB-FFE975793670}"/>
          </ac:spMkLst>
        </pc:spChg>
        <pc:spChg chg="add mod ord">
          <ac:chgData name="Hamlet Markarian" userId="4926d2b407f31d77" providerId="LiveId" clId="{0C5E0C79-E7FE-4A1B-9CD7-46CA820D8F52}" dt="2020-03-10T07:34:34.607" v="1765" actId="1076"/>
          <ac:spMkLst>
            <pc:docMk/>
            <pc:sldMk cId="199980575" sldId="1432"/>
            <ac:spMk id="27" creationId="{3A725CD2-8F2C-47DF-AC34-829D44B9C6C3}"/>
          </ac:spMkLst>
        </pc:spChg>
        <pc:spChg chg="add mod or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28" creationId="{A8610093-4295-41E7-A0F4-2FFB6A1377E5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4" creationId="{1E317A01-FD95-4C26-88B8-CAD177DA4158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5" creationId="{190B9BFC-6BC0-4BE5-958D-BAA8DB2437A5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38" creationId="{443C576B-6EC5-4E48-84A3-515AE1DE354E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40" creationId="{2F0022BE-3EA9-44E4-9EEF-6726F27DA281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6" creationId="{141ED2ED-04E4-49AA-A7FD-663986332A5F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7" creationId="{98AEDFCA-B93C-415A-9D86-AE7E39309930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8" creationId="{FBEA66C5-19D3-42A1-8DEE-87D94E9F5D0C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49" creationId="{B98396F6-0397-4EB4-862C-DAFF2AEA9155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0" creationId="{7BCB6DE0-C6BF-4CB9-AF57-155474817BDF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1" creationId="{E7DF477C-648B-4FA4-982A-444979448D95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2" creationId="{3816BC24-6437-4945-8114-624A7141C371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3" creationId="{E20608A1-1884-4A69-B70D-16781810A05D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4" creationId="{AFBBF56B-5CAC-4CD2-A166-AD6FD06932ED}"/>
          </ac:spMkLst>
        </pc:spChg>
        <pc:spChg chg="add mod">
          <ac:chgData name="Hamlet Markarian" userId="4926d2b407f31d77" providerId="LiveId" clId="{0C5E0C79-E7FE-4A1B-9CD7-46CA820D8F52}" dt="2020-03-10T07:34:34.607" v="1765" actId="1076"/>
          <ac:spMkLst>
            <pc:docMk/>
            <pc:sldMk cId="199980575" sldId="1432"/>
            <ac:spMk id="55" creationId="{C031BF9B-720D-4823-A5A3-A9B18317F8A7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6" creationId="{DEF82096-BB83-40D4-BA62-34F5868561E0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57" creationId="{DA83D2FE-257D-49A5-AD59-BC47BE764EE0}"/>
          </ac:spMkLst>
        </pc:spChg>
        <pc:spChg chg="add mod">
          <ac:chgData name="Hamlet Markarian" userId="4926d2b407f31d77" providerId="LiveId" clId="{0C5E0C79-E7FE-4A1B-9CD7-46CA820D8F52}" dt="2020-03-10T07:29:36.035" v="1746" actId="1076"/>
          <ac:spMkLst>
            <pc:docMk/>
            <pc:sldMk cId="199980575" sldId="1432"/>
            <ac:spMk id="59" creationId="{A23CEA07-3DCD-4CA2-A3C3-768C8FAEB86F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60" creationId="{9A795D9B-03DC-4A53-B3BB-2343CD6AF235}"/>
          </ac:spMkLst>
        </pc:spChg>
        <pc:spChg chg="add del mod">
          <ac:chgData name="Hamlet Markarian" userId="4926d2b407f31d77" providerId="LiveId" clId="{0C5E0C79-E7FE-4A1B-9CD7-46CA820D8F52}" dt="2020-03-10T07:34:49.294" v="1768" actId="478"/>
          <ac:spMkLst>
            <pc:docMk/>
            <pc:sldMk cId="199980575" sldId="1432"/>
            <ac:spMk id="63" creationId="{2BE8FE15-92AE-4E02-B36C-45FB51A7B5AA}"/>
          </ac:spMkLst>
        </pc:spChg>
        <pc:spChg chg="del">
          <ac:chgData name="Hamlet Markarian" userId="4926d2b407f31d77" providerId="LiveId" clId="{0C5E0C79-E7FE-4A1B-9CD7-46CA820D8F52}" dt="2020-03-10T06:40:38.896" v="1636" actId="478"/>
          <ac:spMkLst>
            <pc:docMk/>
            <pc:sldMk cId="199980575" sldId="1432"/>
            <ac:spMk id="64" creationId="{14C2F48F-802E-43D3-842A-22AA4CEF535C}"/>
          </ac:spMkLst>
        </pc:spChg>
        <pc:spChg chg="add mod">
          <ac:chgData name="Hamlet Markarian" userId="4926d2b407f31d77" providerId="LiveId" clId="{0C5E0C79-E7FE-4A1B-9CD7-46CA820D8F52}" dt="2020-03-10T07:43:09.250" v="1853" actId="207"/>
          <ac:spMkLst>
            <pc:docMk/>
            <pc:sldMk cId="199980575" sldId="1432"/>
            <ac:spMk id="66" creationId="{2E429C09-02A0-422A-8A13-909D8802942C}"/>
          </ac:spMkLst>
        </pc:spChg>
        <pc:spChg chg="add mod">
          <ac:chgData name="Hamlet Markarian" userId="4926d2b407f31d77" providerId="LiveId" clId="{0C5E0C79-E7FE-4A1B-9CD7-46CA820D8F52}" dt="2020-03-10T07:42:56.185" v="1852" actId="465"/>
          <ac:spMkLst>
            <pc:docMk/>
            <pc:sldMk cId="199980575" sldId="1432"/>
            <ac:spMk id="67" creationId="{DA1FBF8A-5901-410A-97D6-6A850296E11D}"/>
          </ac:spMkLst>
        </pc:spChg>
        <pc:spChg chg="add mod">
          <ac:chgData name="Hamlet Markarian" userId="4926d2b407f31d77" providerId="LiveId" clId="{0C5E0C79-E7FE-4A1B-9CD7-46CA820D8F52}" dt="2020-03-10T07:42:56.185" v="1852" actId="465"/>
          <ac:spMkLst>
            <pc:docMk/>
            <pc:sldMk cId="199980575" sldId="1432"/>
            <ac:spMk id="68" creationId="{650025DE-A299-45CB-8893-06B169DE9B48}"/>
          </ac:spMkLst>
        </pc:spChg>
        <pc:grpChg chg="add mod">
          <ac:chgData name="Hamlet Markarian" userId="4926d2b407f31d77" providerId="LiveId" clId="{0C5E0C79-E7FE-4A1B-9CD7-46CA820D8F52}" dt="2020-03-10T07:34:29.496" v="1764" actId="164"/>
          <ac:grpSpMkLst>
            <pc:docMk/>
            <pc:sldMk cId="199980575" sldId="1432"/>
            <ac:grpSpMk id="11" creationId="{A0454FB2-9023-489B-8C4E-E6611F1B2DAB}"/>
          </ac:grpSpMkLst>
        </pc:grp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4" creationId="{0DCC658E-C1BC-4A79-B2DB-0B2B957CFB47}"/>
          </ac:picMkLst>
        </pc:picChg>
        <pc:picChg chg="add mod">
          <ac:chgData name="Hamlet Markarian" userId="4926d2b407f31d77" providerId="LiveId" clId="{0C5E0C79-E7FE-4A1B-9CD7-46CA820D8F52}" dt="2020-03-10T06:43:27.727" v="1653" actId="1037"/>
          <ac:picMkLst>
            <pc:docMk/>
            <pc:sldMk cId="199980575" sldId="1432"/>
            <ac:picMk id="5" creationId="{69704ABF-5BD5-40FA-B89D-3D81F6884012}"/>
          </ac:picMkLst>
        </pc:picChg>
        <pc:picChg chg="del">
          <ac:chgData name="Hamlet Markarian" userId="4926d2b407f31d77" providerId="LiveId" clId="{0C5E0C79-E7FE-4A1B-9CD7-46CA820D8F52}" dt="2020-03-10T06:43:19.840" v="1649" actId="478"/>
          <ac:picMkLst>
            <pc:docMk/>
            <pc:sldMk cId="199980575" sldId="1432"/>
            <ac:picMk id="16" creationId="{E43002BD-C1DD-4C11-AA19-23F9CFE755D4}"/>
          </ac:picMkLst>
        </pc:picChg>
        <pc:picChg chg="add del">
          <ac:chgData name="Hamlet Markarian" userId="4926d2b407f31d77" providerId="LiveId" clId="{0C5E0C79-E7FE-4A1B-9CD7-46CA820D8F52}" dt="2020-03-10T06:44:24.696" v="1665" actId="478"/>
          <ac:picMkLst>
            <pc:docMk/>
            <pc:sldMk cId="199980575" sldId="1432"/>
            <ac:picMk id="29" creationId="{92435576-EBC6-4546-9D37-6B16A4397015}"/>
          </ac:picMkLst>
        </pc:picChg>
        <pc:picChg chg="add del">
          <ac:chgData name="Hamlet Markarian" userId="4926d2b407f31d77" providerId="LiveId" clId="{0C5E0C79-E7FE-4A1B-9CD7-46CA820D8F52}" dt="2020-03-10T06:44:26.288" v="1666" actId="478"/>
          <ac:picMkLst>
            <pc:docMk/>
            <pc:sldMk cId="199980575" sldId="1432"/>
            <ac:picMk id="30" creationId="{E264F253-63E1-4BD7-8053-FEC7C47F2598}"/>
          </ac:picMkLst>
        </pc:picChg>
        <pc:picChg chg="add del">
          <ac:chgData name="Hamlet Markarian" userId="4926d2b407f31d77" providerId="LiveId" clId="{0C5E0C79-E7FE-4A1B-9CD7-46CA820D8F52}" dt="2020-03-10T06:44:27.520" v="1667" actId="478"/>
          <ac:picMkLst>
            <pc:docMk/>
            <pc:sldMk cId="199980575" sldId="1432"/>
            <ac:picMk id="31" creationId="{EDC4A4FB-5F12-4626-99BE-742FB56B3A40}"/>
          </ac:picMkLst>
        </pc:picChg>
        <pc:picChg chg="add del">
          <ac:chgData name="Hamlet Markarian" userId="4926d2b407f31d77" providerId="LiveId" clId="{0C5E0C79-E7FE-4A1B-9CD7-46CA820D8F52}" dt="2020-03-10T06:44:30.225" v="1669" actId="478"/>
          <ac:picMkLst>
            <pc:docMk/>
            <pc:sldMk cId="199980575" sldId="1432"/>
            <ac:picMk id="32" creationId="{74F9255E-3CE1-4E61-BEC1-AE10CCEBFA4C}"/>
          </ac:picMkLst>
        </pc:picChg>
        <pc:picChg chg="add del">
          <ac:chgData name="Hamlet Markarian" userId="4926d2b407f31d77" providerId="LiveId" clId="{0C5E0C79-E7FE-4A1B-9CD7-46CA820D8F52}" dt="2020-03-10T06:44:29.008" v="1668" actId="478"/>
          <ac:picMkLst>
            <pc:docMk/>
            <pc:sldMk cId="199980575" sldId="1432"/>
            <ac:picMk id="33" creationId="{1169175C-C459-431D-A2DC-AE61F082C06C}"/>
          </ac:picMkLst>
        </pc:picChg>
        <pc:picChg chg="add del">
          <ac:chgData name="Hamlet Markarian" userId="4926d2b407f31d77" providerId="LiveId" clId="{0C5E0C79-E7FE-4A1B-9CD7-46CA820D8F52}" dt="2020-03-10T06:44:31.608" v="1670" actId="478"/>
          <ac:picMkLst>
            <pc:docMk/>
            <pc:sldMk cId="199980575" sldId="1432"/>
            <ac:picMk id="36" creationId="{F3B61A0E-36F3-4103-9220-52F94BDB1965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41" creationId="{E71CC29F-4F50-461A-9031-CCC533EA16A5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43" creationId="{DDAEAB09-B344-4014-985B-092D925BC93A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58" creationId="{B277B0B3-8BBB-4F09-9E93-EABF8B24BB61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61" creationId="{FF1C8158-907F-40CF-8F78-0F34E26D855D}"/>
          </ac:picMkLst>
        </pc:picChg>
        <pc:picChg chg="del">
          <ac:chgData name="Hamlet Markarian" userId="4926d2b407f31d77" providerId="LiveId" clId="{0C5E0C79-E7FE-4A1B-9CD7-46CA820D8F52}" dt="2020-03-10T06:40:38.896" v="1636" actId="478"/>
          <ac:picMkLst>
            <pc:docMk/>
            <pc:sldMk cId="199980575" sldId="1432"/>
            <ac:picMk id="65" creationId="{7E9C1501-6728-44BB-9FF8-64E4DD815BEB}"/>
          </ac:picMkLst>
        </pc:picChg>
        <pc:cxnChg chg="del">
          <ac:chgData name="Hamlet Markarian" userId="4926d2b407f31d77" providerId="LiveId" clId="{0C5E0C79-E7FE-4A1B-9CD7-46CA820D8F52}" dt="2020-03-10T06:40:38.896" v="1636" actId="478"/>
          <ac:cxnSpMkLst>
            <pc:docMk/>
            <pc:sldMk cId="199980575" sldId="1432"/>
            <ac:cxnSpMk id="6" creationId="{D4AA99E5-A067-4A50-BC17-712CE8916649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37" creationId="{A37516B3-DA8D-4F82-91D4-25AE7BA0DA8B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39" creationId="{4E70A30B-4B10-491F-BC98-6916790B23B7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42" creationId="{0C3C3032-D7F0-41AB-A353-469FAA0F9C5C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44" creationId="{BE78B78F-A653-4CE9-85B0-E07A7069E168}"/>
          </ac:cxnSpMkLst>
        </pc:cxnChg>
        <pc:cxnChg chg="add mod">
          <ac:chgData name="Hamlet Markarian" userId="4926d2b407f31d77" providerId="LiveId" clId="{0C5E0C79-E7FE-4A1B-9CD7-46CA820D8F52}" dt="2020-03-10T07:29:36.035" v="1746" actId="1076"/>
          <ac:cxnSpMkLst>
            <pc:docMk/>
            <pc:sldMk cId="199980575" sldId="1432"/>
            <ac:cxnSpMk id="45" creationId="{37C2A4BC-E192-4D2B-A726-EA6E220287C6}"/>
          </ac:cxnSpMkLst>
        </pc:cxnChg>
        <pc:cxnChg chg="add mod">
          <ac:chgData name="Hamlet Markarian" userId="4926d2b407f31d77" providerId="LiveId" clId="{0C5E0C79-E7FE-4A1B-9CD7-46CA820D8F52}" dt="2020-03-10T07:43:26.354" v="1854" actId="1076"/>
          <ac:cxnSpMkLst>
            <pc:docMk/>
            <pc:sldMk cId="199980575" sldId="1432"/>
            <ac:cxnSpMk id="62" creationId="{3F0CF7AD-8BC8-4FB3-8AB1-642023B45B87}"/>
          </ac:cxnSpMkLst>
        </pc:cxnChg>
      </pc:sldChg>
      <pc:sldChg chg="addSp delSp modSp add mod delAnim modAnim">
        <pc:chgData name="Hamlet Markarian" userId="4926d2b407f31d77" providerId="LiveId" clId="{0C5E0C79-E7FE-4A1B-9CD7-46CA820D8F52}" dt="2020-03-10T09:50:41.238" v="3281"/>
        <pc:sldMkLst>
          <pc:docMk/>
          <pc:sldMk cId="27024834" sldId="1433"/>
        </pc:sldMkLst>
        <pc:spChg chg="mod">
          <ac:chgData name="Hamlet Markarian" userId="4926d2b407f31d77" providerId="LiveId" clId="{0C5E0C79-E7FE-4A1B-9CD7-46CA820D8F52}" dt="2020-03-10T08:48:07.758" v="2419" actId="1037"/>
          <ac:spMkLst>
            <pc:docMk/>
            <pc:sldMk cId="27024834" sldId="1433"/>
            <ac:spMk id="20" creationId="{2F2415B0-F1C4-4313-9038-A3884674CC46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3" creationId="{5F9B673B-4C0A-4DCA-96FA-29514458E4C1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4" creationId="{466DFBFD-7C41-4EDB-8465-B7C45FDB47AE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5" creationId="{2423AA9D-0E3B-4EB9-9330-AB55B8E7A63C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6" creationId="{EAFE4C35-526C-43AF-86AB-FFE975793670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7" creationId="{3A725CD2-8F2C-47DF-AC34-829D44B9C6C3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28" creationId="{A8610093-4295-41E7-A0F4-2FFB6A1377E5}"/>
          </ac:spMkLst>
        </pc:spChg>
        <pc:spChg chg="add mod">
          <ac:chgData name="Hamlet Markarian" userId="4926d2b407f31d77" providerId="LiveId" clId="{0C5E0C79-E7FE-4A1B-9CD7-46CA820D8F52}" dt="2020-03-10T08:20:37.093" v="2019" actId="164"/>
          <ac:spMkLst>
            <pc:docMk/>
            <pc:sldMk cId="27024834" sldId="1433"/>
            <ac:spMk id="36" creationId="{EA6D775F-B0EF-4AD0-BAB4-8A7461C7DAB0}"/>
          </ac:spMkLst>
        </pc:spChg>
        <pc:spChg chg="add mod">
          <ac:chgData name="Hamlet Markarian" userId="4926d2b407f31d77" providerId="LiveId" clId="{0C5E0C79-E7FE-4A1B-9CD7-46CA820D8F52}" dt="2020-03-10T08:20:37.093" v="2019" actId="164"/>
          <ac:spMkLst>
            <pc:docMk/>
            <pc:sldMk cId="27024834" sldId="1433"/>
            <ac:spMk id="38" creationId="{602607C0-A2FE-4EE5-8479-8D66B8D8276F}"/>
          </ac:spMkLst>
        </pc:spChg>
        <pc:spChg chg="add mod">
          <ac:chgData name="Hamlet Markarian" userId="4926d2b407f31d77" providerId="LiveId" clId="{0C5E0C79-E7FE-4A1B-9CD7-46CA820D8F52}" dt="2020-03-10T08:20:39.510" v="2020" actId="164"/>
          <ac:spMkLst>
            <pc:docMk/>
            <pc:sldMk cId="27024834" sldId="1433"/>
            <ac:spMk id="40" creationId="{CCFA9742-C211-42EC-934C-5F8272C52D09}"/>
          </ac:spMkLst>
        </pc:spChg>
        <pc:spChg chg="add mod">
          <ac:chgData name="Hamlet Markarian" userId="4926d2b407f31d77" providerId="LiveId" clId="{0C5E0C79-E7FE-4A1B-9CD7-46CA820D8F52}" dt="2020-03-10T08:20:39.510" v="2020" actId="164"/>
          <ac:spMkLst>
            <pc:docMk/>
            <pc:sldMk cId="27024834" sldId="1433"/>
            <ac:spMk id="41" creationId="{EB00A07E-76D2-44B6-AD71-8F9122143B09}"/>
          </ac:spMkLst>
        </pc:spChg>
        <pc:spChg chg="add mod">
          <ac:chgData name="Hamlet Markarian" userId="4926d2b407f31d77" providerId="LiveId" clId="{0C5E0C79-E7FE-4A1B-9CD7-46CA820D8F52}" dt="2020-03-10T08:20:41.578" v="2021" actId="164"/>
          <ac:spMkLst>
            <pc:docMk/>
            <pc:sldMk cId="27024834" sldId="1433"/>
            <ac:spMk id="43" creationId="{E344D477-C4A3-43C1-923D-4E0FF0C8A8C1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6" creationId="{141ED2ED-04E4-49AA-A7FD-663986332A5F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7" creationId="{98AEDFCA-B93C-415A-9D86-AE7E39309930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8" creationId="{FBEA66C5-19D3-42A1-8DEE-87D94E9F5D0C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49" creationId="{B98396F6-0397-4EB4-862C-DAFF2AEA9155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0" creationId="{7BCB6DE0-C6BF-4CB9-AF57-155474817BDF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1" creationId="{E7DF477C-648B-4FA4-982A-444979448D95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2" creationId="{3816BC24-6437-4945-8114-624A7141C371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3" creationId="{E20608A1-1884-4A69-B70D-16781810A05D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4" creationId="{AFBBF56B-5CAC-4CD2-A166-AD6FD06932ED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5" creationId="{C031BF9B-720D-4823-A5A3-A9B18317F8A7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6" creationId="{DEF82096-BB83-40D4-BA62-34F5868561E0}"/>
          </ac:spMkLst>
        </pc:spChg>
        <pc:spChg chg="add mod">
          <ac:chgData name="Hamlet Markarian" userId="4926d2b407f31d77" providerId="LiveId" clId="{0C5E0C79-E7FE-4A1B-9CD7-46CA820D8F52}" dt="2020-03-10T08:20:41.578" v="2021" actId="164"/>
          <ac:spMkLst>
            <pc:docMk/>
            <pc:sldMk cId="27024834" sldId="1433"/>
            <ac:spMk id="57" creationId="{03ADB319-A902-418C-90F5-AFEAB8BE881A}"/>
          </ac:spMkLst>
        </pc:spChg>
        <pc:spChg chg="add mod">
          <ac:chgData name="Hamlet Markarian" userId="4926d2b407f31d77" providerId="LiveId" clId="{0C5E0C79-E7FE-4A1B-9CD7-46CA820D8F52}" dt="2020-03-10T08:20:43.751" v="2022" actId="164"/>
          <ac:spMkLst>
            <pc:docMk/>
            <pc:sldMk cId="27024834" sldId="1433"/>
            <ac:spMk id="58" creationId="{793A2500-4F3E-4468-A249-9701A0D0F089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59" creationId="{A23CEA07-3DCD-4CA2-A3C3-768C8FAEB86F}"/>
          </ac:spMkLst>
        </pc:spChg>
        <pc:spChg chg="add mod">
          <ac:chgData name="Hamlet Markarian" userId="4926d2b407f31d77" providerId="LiveId" clId="{0C5E0C79-E7FE-4A1B-9CD7-46CA820D8F52}" dt="2020-03-10T08:20:43.751" v="2022" actId="164"/>
          <ac:spMkLst>
            <pc:docMk/>
            <pc:sldMk cId="27024834" sldId="1433"/>
            <ac:spMk id="60" creationId="{46F83012-750D-4C33-A48B-B7D04ED9487E}"/>
          </ac:spMkLst>
        </pc:spChg>
        <pc:spChg chg="add mod">
          <ac:chgData name="Hamlet Markarian" userId="4926d2b407f31d77" providerId="LiveId" clId="{0C5E0C79-E7FE-4A1B-9CD7-46CA820D8F52}" dt="2020-03-10T08:20:45.897" v="2023" actId="164"/>
          <ac:spMkLst>
            <pc:docMk/>
            <pc:sldMk cId="27024834" sldId="1433"/>
            <ac:spMk id="61" creationId="{58800DFC-6B06-460B-893B-D3D3FA692C7F}"/>
          </ac:spMkLst>
        </pc:spChg>
        <pc:spChg chg="add mod">
          <ac:chgData name="Hamlet Markarian" userId="4926d2b407f31d77" providerId="LiveId" clId="{0C5E0C79-E7FE-4A1B-9CD7-46CA820D8F52}" dt="2020-03-10T08:20:45.897" v="2023" actId="164"/>
          <ac:spMkLst>
            <pc:docMk/>
            <pc:sldMk cId="27024834" sldId="1433"/>
            <ac:spMk id="63" creationId="{247E739C-FD40-494A-82C8-3FF674C97789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65" creationId="{08D756B9-6CDC-4DAA-B25D-3F3E61C8D026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66" creationId="{2E429C09-02A0-422A-8A13-909D8802942C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67" creationId="{DA1FBF8A-5901-410A-97D6-6A850296E11D}"/>
          </ac:spMkLst>
        </pc:spChg>
        <pc:spChg chg="del">
          <ac:chgData name="Hamlet Markarian" userId="4926d2b407f31d77" providerId="LiveId" clId="{0C5E0C79-E7FE-4A1B-9CD7-46CA820D8F52}" dt="2020-03-10T07:49:26.067" v="1856" actId="478"/>
          <ac:spMkLst>
            <pc:docMk/>
            <pc:sldMk cId="27024834" sldId="1433"/>
            <ac:spMk id="68" creationId="{650025DE-A299-45CB-8893-06B169DE9B48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69" creationId="{96E6A0E2-15D0-4D27-B689-B8EC40799F61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70" creationId="{8975FCC0-345B-4C68-AAB7-93BFF12BE2F4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71" creationId="{EDEE7C46-51F1-4E9B-AF3A-531A18758419}"/>
          </ac:spMkLst>
        </pc:spChg>
        <pc:spChg chg="add del mod">
          <ac:chgData name="Hamlet Markarian" userId="4926d2b407f31d77" providerId="LiveId" clId="{0C5E0C79-E7FE-4A1B-9CD7-46CA820D8F52}" dt="2020-03-10T08:21:32.183" v="2034" actId="478"/>
          <ac:spMkLst>
            <pc:docMk/>
            <pc:sldMk cId="27024834" sldId="1433"/>
            <ac:spMk id="72" creationId="{78449242-82A2-452C-AF4C-BFF33995DB6A}"/>
          </ac:spMkLst>
        </pc:spChg>
        <pc:spChg chg="add del mod">
          <ac:chgData name="Hamlet Markarian" userId="4926d2b407f31d77" providerId="LiveId" clId="{0C5E0C79-E7FE-4A1B-9CD7-46CA820D8F52}" dt="2020-03-10T08:12:38.071" v="1943" actId="478"/>
          <ac:spMkLst>
            <pc:docMk/>
            <pc:sldMk cId="27024834" sldId="1433"/>
            <ac:spMk id="73" creationId="{EE267145-8D70-4357-853D-8D0FB7043688}"/>
          </ac:spMkLst>
        </pc:spChg>
        <pc:spChg chg="add del mod">
          <ac:chgData name="Hamlet Markarian" userId="4926d2b407f31d77" providerId="LiveId" clId="{0C5E0C79-E7FE-4A1B-9CD7-46CA820D8F52}" dt="2020-03-10T08:20:04.422" v="2012" actId="478"/>
          <ac:spMkLst>
            <pc:docMk/>
            <pc:sldMk cId="27024834" sldId="1433"/>
            <ac:spMk id="91" creationId="{B07271F2-28E0-4D18-BF5F-DFB9512A6392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99" creationId="{47F21FF8-3818-455C-82BE-24FBABB07D1D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100" creationId="{510DDB84-23EA-4123-AFF6-66FC4B5DD9DA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101" creationId="{B6C006C9-F048-4C78-931B-BC62F1C7A707}"/>
          </ac:spMkLst>
        </pc:spChg>
        <pc:spChg chg="add mod">
          <ac:chgData name="Hamlet Markarian" userId="4926d2b407f31d77" providerId="LiveId" clId="{0C5E0C79-E7FE-4A1B-9CD7-46CA820D8F52}" dt="2020-03-10T08:33:29.454" v="2091" actId="1035"/>
          <ac:spMkLst>
            <pc:docMk/>
            <pc:sldMk cId="27024834" sldId="1433"/>
            <ac:spMk id="102" creationId="{DD70D474-D769-48DA-B240-C383725B3CBD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3" creationId="{F65F6ACE-C85C-45A6-975A-A4101DD90E92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4" creationId="{2C4B68A2-D407-49BD-AC99-B191268CFCF3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5" creationId="{4E4F5EEB-CFCC-48A9-8CD2-2D951000C8D3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6" creationId="{EBC82B1A-6B8E-49AC-9399-4470E36990E9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7" creationId="{24BCA8D3-9DD0-4C79-9529-70E90E3BE1A0}"/>
          </ac:spMkLst>
        </pc:spChg>
        <pc:spChg chg="add del mod">
          <ac:chgData name="Hamlet Markarian" userId="4926d2b407f31d77" providerId="LiveId" clId="{0C5E0C79-E7FE-4A1B-9CD7-46CA820D8F52}" dt="2020-03-10T08:32:19.606" v="2078" actId="478"/>
          <ac:spMkLst>
            <pc:docMk/>
            <pc:sldMk cId="27024834" sldId="1433"/>
            <ac:spMk id="108" creationId="{5F08C1BC-6240-4DD3-8771-065447BC5EF6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09" creationId="{C5142B32-C0B7-4AC3-A431-5BE66B1A6293}"/>
          </ac:spMkLst>
        </pc:spChg>
        <pc:spChg chg="add mod">
          <ac:chgData name="Hamlet Markarian" userId="4926d2b407f31d77" providerId="LiveId" clId="{0C5E0C79-E7FE-4A1B-9CD7-46CA820D8F52}" dt="2020-03-10T08:33:38.365" v="2094" actId="1036"/>
          <ac:spMkLst>
            <pc:docMk/>
            <pc:sldMk cId="27024834" sldId="1433"/>
            <ac:spMk id="110" creationId="{65855431-FBDD-4184-883D-09FCC2FFB1F1}"/>
          </ac:spMkLst>
        </pc:s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6" creationId="{709C835D-25A2-465D-8E74-AF157B887ED3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7" creationId="{236E7359-4B1E-4BA2-AC7D-FF38726B2B75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8" creationId="{CD7F1090-1D47-4F07-A1A7-48F4221A43A6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9" creationId="{D9EDCE86-E352-4D93-8C44-10478DBC1034}"/>
          </ac:grpSpMkLst>
        </pc:grpChg>
        <pc:grpChg chg="add mod">
          <ac:chgData name="Hamlet Markarian" userId="4926d2b407f31d77" providerId="LiveId" clId="{0C5E0C79-E7FE-4A1B-9CD7-46CA820D8F52}" dt="2020-03-10T08:33:58.726" v="2100" actId="1037"/>
          <ac:grpSpMkLst>
            <pc:docMk/>
            <pc:sldMk cId="27024834" sldId="1433"/>
            <ac:grpSpMk id="10" creationId="{FD92097A-3CCA-4082-B034-CB0A69394A45}"/>
          </ac:grpSpMkLst>
        </pc:grpChg>
        <pc:grpChg chg="add del mod">
          <ac:chgData name="Hamlet Markarian" userId="4926d2b407f31d77" providerId="LiveId" clId="{0C5E0C79-E7FE-4A1B-9CD7-46CA820D8F52}" dt="2020-03-10T08:20:04.422" v="2012" actId="478"/>
          <ac:grpSpMkLst>
            <pc:docMk/>
            <pc:sldMk cId="27024834" sldId="1433"/>
            <ac:grpSpMk id="74" creationId="{52E386A4-21B2-4069-827A-B0FC9C034FAC}"/>
          </ac:grpSpMkLst>
        </pc:grpChg>
        <pc:grpChg chg="add del mod">
          <ac:chgData name="Hamlet Markarian" userId="4926d2b407f31d77" providerId="LiveId" clId="{0C5E0C79-E7FE-4A1B-9CD7-46CA820D8F52}" dt="2020-03-10T08:20:04.422" v="2012" actId="478"/>
          <ac:grpSpMkLst>
            <pc:docMk/>
            <pc:sldMk cId="27024834" sldId="1433"/>
            <ac:grpSpMk id="79" creationId="{CEB27A03-970B-48CF-88B5-A6BC3285626A}"/>
          </ac:grpSpMkLst>
        </pc:grpChg>
        <pc:grpChg chg="add del mod">
          <ac:chgData name="Hamlet Markarian" userId="4926d2b407f31d77" providerId="LiveId" clId="{0C5E0C79-E7FE-4A1B-9CD7-46CA820D8F52}" dt="2020-03-10T08:19:59.678" v="2011" actId="478"/>
          <ac:grpSpMkLst>
            <pc:docMk/>
            <pc:sldMk cId="27024834" sldId="1433"/>
            <ac:grpSpMk id="92" creationId="{FA047C0C-E461-44A3-A8BB-5A67FDCDDB46}"/>
          </ac:grpSpMkLst>
        </pc:grpChg>
        <pc:grpChg chg="add del mod">
          <ac:chgData name="Hamlet Markarian" userId="4926d2b407f31d77" providerId="LiveId" clId="{0C5E0C79-E7FE-4A1B-9CD7-46CA820D8F52}" dt="2020-03-10T08:20:04.422" v="2012" actId="478"/>
          <ac:grpSpMkLst>
            <pc:docMk/>
            <pc:sldMk cId="27024834" sldId="1433"/>
            <ac:grpSpMk id="96" creationId="{825BA49E-53E1-4ABC-94D6-7C557F962A16}"/>
          </ac:grpSpMkLst>
        </pc:grpChg>
        <pc:graphicFrameChg chg="add mod">
          <ac:chgData name="Hamlet Markarian" userId="4926d2b407f31d77" providerId="LiveId" clId="{0C5E0C79-E7FE-4A1B-9CD7-46CA820D8F52}" dt="2020-03-10T07:59:47.241" v="1887" actId="1076"/>
          <ac:graphicFrameMkLst>
            <pc:docMk/>
            <pc:sldMk cId="27024834" sldId="1433"/>
            <ac:graphicFrameMk id="33" creationId="{206BA91E-F1EF-4123-98C2-F3152C0CE046}"/>
          </ac:graphicFrameMkLst>
        </pc:graphicFrameChg>
        <pc:graphicFrameChg chg="add mod modGraphic">
          <ac:chgData name="Hamlet Markarian" userId="4926d2b407f31d77" providerId="LiveId" clId="{0C5E0C79-E7FE-4A1B-9CD7-46CA820D8F52}" dt="2020-03-10T08:33:29.454" v="2091" actId="1035"/>
          <ac:graphicFrameMkLst>
            <pc:docMk/>
            <pc:sldMk cId="27024834" sldId="1433"/>
            <ac:graphicFrameMk id="64" creationId="{2858D4A6-B56E-4851-A06E-42038BC89167}"/>
          </ac:graphicFrameMkLst>
        </pc:graphicFrameChg>
        <pc:picChg chg="mod">
          <ac:chgData name="Hamlet Markarian" userId="4926d2b407f31d77" providerId="LiveId" clId="{0C5E0C79-E7FE-4A1B-9CD7-46CA820D8F52}" dt="2020-03-10T07:54:09.032" v="1862" actId="207"/>
          <ac:picMkLst>
            <pc:docMk/>
            <pc:sldMk cId="27024834" sldId="1433"/>
            <ac:picMk id="5" creationId="{69704ABF-5BD5-40FA-B89D-3D81F6884012}"/>
          </ac:picMkLst>
        </pc:pic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37" creationId="{A37516B3-DA8D-4F82-91D4-25AE7BA0DA8B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39" creationId="{4E70A30B-4B10-491F-BC98-6916790B23B7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42" creationId="{0C3C3032-D7F0-41AB-A353-469FAA0F9C5C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44" creationId="{BE78B78F-A653-4CE9-85B0-E07A7069E168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45" creationId="{37C2A4BC-E192-4D2B-A726-EA6E220287C6}"/>
          </ac:cxnSpMkLst>
        </pc:cxnChg>
        <pc:cxnChg chg="del">
          <ac:chgData name="Hamlet Markarian" userId="4926d2b407f31d77" providerId="LiveId" clId="{0C5E0C79-E7FE-4A1B-9CD7-46CA820D8F52}" dt="2020-03-10T07:49:26.067" v="1856" actId="478"/>
          <ac:cxnSpMkLst>
            <pc:docMk/>
            <pc:sldMk cId="27024834" sldId="1433"/>
            <ac:cxnSpMk id="62" creationId="{3F0CF7AD-8BC8-4FB3-8AB1-642023B45B87}"/>
          </ac:cxnSpMkLst>
        </pc:cxnChg>
      </pc:sldChg>
      <pc:sldChg chg="add del">
        <pc:chgData name="Hamlet Markarian" userId="4926d2b407f31d77" providerId="LiveId" clId="{0C5E0C79-E7FE-4A1B-9CD7-46CA820D8F52}" dt="2020-03-10T07:13:14.225" v="1715"/>
        <pc:sldMkLst>
          <pc:docMk/>
          <pc:sldMk cId="2089150581" sldId="1433"/>
        </pc:sldMkLst>
      </pc:sldChg>
      <pc:sldChg chg="add del">
        <pc:chgData name="Hamlet Markarian" userId="4926d2b407f31d77" providerId="LiveId" clId="{0C5E0C79-E7FE-4A1B-9CD7-46CA820D8F52}" dt="2020-03-10T07:13:18.464" v="1717"/>
        <pc:sldMkLst>
          <pc:docMk/>
          <pc:sldMk cId="3810107317" sldId="1433"/>
        </pc:sldMkLst>
      </pc:sldChg>
      <pc:sldChg chg="addSp delSp modSp add delAnim modAnim">
        <pc:chgData name="Hamlet Markarian" userId="4926d2b407f31d77" providerId="LiveId" clId="{0C5E0C79-E7FE-4A1B-9CD7-46CA820D8F52}" dt="2020-03-10T09:00:10.638" v="2678" actId="1076"/>
        <pc:sldMkLst>
          <pc:docMk/>
          <pc:sldMk cId="113922678" sldId="1434"/>
        </pc:sldMkLst>
        <pc:spChg chg="mod">
          <ac:chgData name="Hamlet Markarian" userId="4926d2b407f31d77" providerId="LiveId" clId="{0C5E0C79-E7FE-4A1B-9CD7-46CA820D8F52}" dt="2020-03-10T08:48:02.415" v="2409" actId="1037"/>
          <ac:spMkLst>
            <pc:docMk/>
            <pc:sldMk cId="113922678" sldId="1434"/>
            <ac:spMk id="20" creationId="{2F2415B0-F1C4-4313-9038-A3884674CC46}"/>
          </ac:spMkLst>
        </pc:spChg>
        <pc:spChg chg="add mod topLvl">
          <ac:chgData name="Hamlet Markarian" userId="4926d2b407f31d77" providerId="LiveId" clId="{0C5E0C79-E7FE-4A1B-9CD7-46CA820D8F52}" dt="2020-03-10T08:59:34.435" v="2674" actId="14100"/>
          <ac:spMkLst>
            <pc:docMk/>
            <pc:sldMk cId="113922678" sldId="1434"/>
            <ac:spMk id="35" creationId="{25347BAA-ACF2-4E46-996E-BC3DA140BB8A}"/>
          </ac:spMkLst>
        </pc:spChg>
        <pc:spChg chg="add mod topLvl">
          <ac:chgData name="Hamlet Markarian" userId="4926d2b407f31d77" providerId="LiveId" clId="{0C5E0C79-E7FE-4A1B-9CD7-46CA820D8F52}" dt="2020-03-10T08:59:34.435" v="2674" actId="14100"/>
          <ac:spMkLst>
            <pc:docMk/>
            <pc:sldMk cId="113922678" sldId="1434"/>
            <ac:spMk id="37" creationId="{B7051892-FDFC-4E21-9B8A-11BCD12FFF89}"/>
          </ac:spMkLst>
        </pc:spChg>
        <pc:spChg chg="add mod topLvl">
          <ac:chgData name="Hamlet Markarian" userId="4926d2b407f31d77" providerId="LiveId" clId="{0C5E0C79-E7FE-4A1B-9CD7-46CA820D8F52}" dt="2020-03-10T08:59:34.435" v="2674" actId="14100"/>
          <ac:spMkLst>
            <pc:docMk/>
            <pc:sldMk cId="113922678" sldId="1434"/>
            <ac:spMk id="39" creationId="{B6C6C64B-E595-414B-8085-659BA08CE930}"/>
          </ac:spMkLst>
        </pc:spChg>
        <pc:spChg chg="add mod topLvl">
          <ac:chgData name="Hamlet Markarian" userId="4926d2b407f31d77" providerId="LiveId" clId="{0C5E0C79-E7FE-4A1B-9CD7-46CA820D8F52}" dt="2020-03-10T08:59:13.962" v="2671" actId="14100"/>
          <ac:spMkLst>
            <pc:docMk/>
            <pc:sldMk cId="113922678" sldId="1434"/>
            <ac:spMk id="42" creationId="{E479D8D3-4A87-4411-9CBD-0CA62B6B4133}"/>
          </ac:spMkLst>
        </pc:spChg>
        <pc:spChg chg="add mod topLvl">
          <ac:chgData name="Hamlet Markarian" userId="4926d2b407f31d77" providerId="LiveId" clId="{0C5E0C79-E7FE-4A1B-9CD7-46CA820D8F52}" dt="2020-03-10T08:58:38.893" v="2665" actId="14100"/>
          <ac:spMkLst>
            <pc:docMk/>
            <pc:sldMk cId="113922678" sldId="1434"/>
            <ac:spMk id="44" creationId="{21D9AFBD-D551-4E4A-9016-487C743C6EB2}"/>
          </ac:spMkLst>
        </pc:spChg>
        <pc:spChg chg="add mod topLvl">
          <ac:chgData name="Hamlet Markarian" userId="4926d2b407f31d77" providerId="LiveId" clId="{0C5E0C79-E7FE-4A1B-9CD7-46CA820D8F52}" dt="2020-03-10T08:59:27.058" v="2672" actId="14100"/>
          <ac:spMkLst>
            <pc:docMk/>
            <pc:sldMk cId="113922678" sldId="1434"/>
            <ac:spMk id="45" creationId="{4536BCDA-3C45-4071-A8AE-59B4CB503786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6" creationId="{973EF25C-DE06-436A-8252-EE1316713E63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7" creationId="{E55CA138-BB14-491F-823E-82BDCE156F47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8" creationId="{2DD987E1-886E-4923-93E3-701DBAEADEBE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49" creationId="{D3FCD2A8-1703-4F9F-8DC5-CFC42FF2D409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50" creationId="{520AE2B0-A253-4FF8-98A0-69D5FD2E9903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51" creationId="{47CF9AF9-CD55-46CA-868F-14301BFD0498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52" creationId="{0F6450A0-0574-49AC-BC6E-8C506B3297BB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3" creationId="{9AE0B154-6EFC-4B56-A976-15DDC30E3C9B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4" creationId="{3A7B5959-D4CA-4F99-84DB-475D6F15D39A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5" creationId="{9AF634D8-31BE-4508-B073-D7C694CC86E0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6" creationId="{24216E97-CBFF-4111-8E11-5874406EF706}"/>
          </ac:spMkLst>
        </pc:spChg>
        <pc:spChg chg="add del mod">
          <ac:chgData name="Hamlet Markarian" userId="4926d2b407f31d77" providerId="LiveId" clId="{0C5E0C79-E7FE-4A1B-9CD7-46CA820D8F52}" dt="2020-03-10T08:40:11.873" v="2136" actId="478"/>
          <ac:spMkLst>
            <pc:docMk/>
            <pc:sldMk cId="113922678" sldId="1434"/>
            <ac:spMk id="59" creationId="{40B49316-43B4-41AB-9B1A-C535FC268066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2" creationId="{F6A0978E-1793-41F3-8793-F864D8F52130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65" creationId="{08D756B9-6CDC-4DAA-B25D-3F3E61C8D026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6" creationId="{F596D83E-FB74-4236-9DC2-6A1F7B8BAD9F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7" creationId="{1FFA0DDA-ECD7-462C-9C87-B43D2866B347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8" creationId="{503991E7-BB5D-4CCF-864E-1B8894914375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69" creationId="{1A0155C4-EC83-46ED-A8EC-CB7FF49E8912}"/>
          </ac:spMkLst>
        </pc:spChg>
        <pc:spChg chg="add mod topLvl">
          <ac:chgData name="Hamlet Markarian" userId="4926d2b407f31d77" providerId="LiveId" clId="{0C5E0C79-E7FE-4A1B-9CD7-46CA820D8F52}" dt="2020-03-10T08:59:27.058" v="2672" actId="14100"/>
          <ac:spMkLst>
            <pc:docMk/>
            <pc:sldMk cId="113922678" sldId="1434"/>
            <ac:spMk id="70" creationId="{9DCBDAEF-DB3E-4368-91BA-A76167CC1014}"/>
          </ac:spMkLst>
        </pc:spChg>
        <pc:spChg chg="add del mod topLvl">
          <ac:chgData name="Hamlet Markarian" userId="4926d2b407f31d77" providerId="LiveId" clId="{0C5E0C79-E7FE-4A1B-9CD7-46CA820D8F52}" dt="2020-03-10T08:50:04.037" v="2541" actId="478"/>
          <ac:spMkLst>
            <pc:docMk/>
            <pc:sldMk cId="113922678" sldId="1434"/>
            <ac:spMk id="71" creationId="{96B6D492-89CE-4366-B03E-85B6EC4C506E}"/>
          </ac:spMkLst>
        </pc:spChg>
        <pc:spChg chg="add mod topLvl">
          <ac:chgData name="Hamlet Markarian" userId="4926d2b407f31d77" providerId="LiveId" clId="{0C5E0C79-E7FE-4A1B-9CD7-46CA820D8F52}" dt="2020-03-10T08:49:56.021" v="2540" actId="165"/>
          <ac:spMkLst>
            <pc:docMk/>
            <pc:sldMk cId="113922678" sldId="1434"/>
            <ac:spMk id="72" creationId="{93797625-0DE0-4B63-9243-249FF8DAC88A}"/>
          </ac:spMkLst>
        </pc:spChg>
        <pc:spChg chg="add mod">
          <ac:chgData name="Hamlet Markarian" userId="4926d2b407f31d77" providerId="LiveId" clId="{0C5E0C79-E7FE-4A1B-9CD7-46CA820D8F52}" dt="2020-03-10T08:46:42.343" v="2399" actId="14861"/>
          <ac:spMkLst>
            <pc:docMk/>
            <pc:sldMk cId="113922678" sldId="1434"/>
            <ac:spMk id="73" creationId="{4AC8A0F2-254E-40B4-905E-4038BC8A1B1F}"/>
          </ac:spMkLst>
        </pc:spChg>
        <pc:spChg chg="add mod">
          <ac:chgData name="Hamlet Markarian" userId="4926d2b407f31d77" providerId="LiveId" clId="{0C5E0C79-E7FE-4A1B-9CD7-46CA820D8F52}" dt="2020-03-10T08:59:41.621" v="2677" actId="1076"/>
          <ac:spMkLst>
            <pc:docMk/>
            <pc:sldMk cId="113922678" sldId="1434"/>
            <ac:spMk id="74" creationId="{DB390778-331F-4FF6-A226-4778B0A95544}"/>
          </ac:spMkLst>
        </pc:spChg>
        <pc:spChg chg="add mod">
          <ac:chgData name="Hamlet Markarian" userId="4926d2b407f31d77" providerId="LiveId" clId="{0C5E0C79-E7FE-4A1B-9CD7-46CA820D8F52}" dt="2020-03-10T08:59:39.012" v="2676" actId="1076"/>
          <ac:spMkLst>
            <pc:docMk/>
            <pc:sldMk cId="113922678" sldId="1434"/>
            <ac:spMk id="75" creationId="{A1E1C159-4CD1-4831-B0C9-DFD118E74C4E}"/>
          </ac:spMkLst>
        </pc:spChg>
        <pc:spChg chg="add mod">
          <ac:chgData name="Hamlet Markarian" userId="4926d2b407f31d77" providerId="LiveId" clId="{0C5E0C79-E7FE-4A1B-9CD7-46CA820D8F52}" dt="2020-03-10T08:59:36.590" v="2675" actId="1076"/>
          <ac:spMkLst>
            <pc:docMk/>
            <pc:sldMk cId="113922678" sldId="1434"/>
            <ac:spMk id="76" creationId="{F0E91643-A52C-4853-BDEC-83C952C4CA64}"/>
          </ac:spMkLst>
        </pc:spChg>
        <pc:spChg chg="add mod">
          <ac:chgData name="Hamlet Markarian" userId="4926d2b407f31d77" providerId="LiveId" clId="{0C5E0C79-E7FE-4A1B-9CD7-46CA820D8F52}" dt="2020-03-10T08:59:09.528" v="2670" actId="1076"/>
          <ac:spMkLst>
            <pc:docMk/>
            <pc:sldMk cId="113922678" sldId="1434"/>
            <ac:spMk id="77" creationId="{86D2F97F-7465-4804-9A3C-5CFE5C1CE79E}"/>
          </ac:spMkLst>
        </pc:spChg>
        <pc:spChg chg="add mod">
          <ac:chgData name="Hamlet Markarian" userId="4926d2b407f31d77" providerId="LiveId" clId="{0C5E0C79-E7FE-4A1B-9CD7-46CA820D8F52}" dt="2020-03-10T09:00:10.638" v="2678" actId="1076"/>
          <ac:spMkLst>
            <pc:docMk/>
            <pc:sldMk cId="113922678" sldId="1434"/>
            <ac:spMk id="78" creationId="{6B46D3F2-DDBF-44CF-B879-F7DA93007E68}"/>
          </ac:spMkLst>
        </pc:spChg>
        <pc:spChg chg="add mod">
          <ac:chgData name="Hamlet Markarian" userId="4926d2b407f31d77" providerId="LiveId" clId="{0C5E0C79-E7FE-4A1B-9CD7-46CA820D8F52}" dt="2020-03-10T08:59:30.082" v="2673" actId="1076"/>
          <ac:spMkLst>
            <pc:docMk/>
            <pc:sldMk cId="113922678" sldId="1434"/>
            <ac:spMk id="79" creationId="{3BD7487E-881E-4EFC-849C-CDA9E40863AA}"/>
          </ac:spMkLst>
        </pc:spChg>
        <pc:spChg chg="add mod">
          <ac:chgData name="Hamlet Markarian" userId="4926d2b407f31d77" providerId="LiveId" clId="{0C5E0C79-E7FE-4A1B-9CD7-46CA820D8F52}" dt="2020-03-10T08:59:30.082" v="2673" actId="1076"/>
          <ac:spMkLst>
            <pc:docMk/>
            <pc:sldMk cId="113922678" sldId="1434"/>
            <ac:spMk id="80" creationId="{E03BB048-84EA-4DEA-94E7-71C44A67C8C4}"/>
          </ac:spMkLst>
        </pc:spChg>
        <pc:spChg chg="add mod">
          <ac:chgData name="Hamlet Markarian" userId="4926d2b407f31d77" providerId="LiveId" clId="{0C5E0C79-E7FE-4A1B-9CD7-46CA820D8F52}" dt="2020-03-10T08:52:33.632" v="2562" actId="20577"/>
          <ac:spMkLst>
            <pc:docMk/>
            <pc:sldMk cId="113922678" sldId="1434"/>
            <ac:spMk id="81" creationId="{6F4D3AC8-9A9E-4522-84BE-A3215788A1E4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2" creationId="{D054DCAE-2EFD-4B8C-9AC6-833BB7CD59D6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3" creationId="{39B57BBB-C9EE-41C9-ADFB-2868B4C129C9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4" creationId="{30F304E5-F946-4BEB-93D1-7646BD15A8CA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5" creationId="{B05D9E95-5D3B-4B44-8EEA-13B22D6FBDD1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6" creationId="{07B72BB5-3617-4630-A1E8-92191F6AFF93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7" creationId="{B89BB7A0-6FDA-4D91-9466-97B4749DFBC1}"/>
          </ac:spMkLst>
        </pc:spChg>
        <pc:spChg chg="add del mod">
          <ac:chgData name="Hamlet Markarian" userId="4926d2b407f31d77" providerId="LiveId" clId="{0C5E0C79-E7FE-4A1B-9CD7-46CA820D8F52}" dt="2020-03-10T08:56:49.030" v="2614" actId="478"/>
          <ac:spMkLst>
            <pc:docMk/>
            <pc:sldMk cId="113922678" sldId="1434"/>
            <ac:spMk id="88" creationId="{3023D0F2-1982-4225-BF6B-FC303D2B9928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99" creationId="{47F21FF8-3818-455C-82BE-24FBABB07D1D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0" creationId="{510DDB84-23EA-4123-AFF6-66FC4B5DD9DA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1" creationId="{B6C006C9-F048-4C78-931B-BC62F1C7A707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2" creationId="{DD70D474-D769-48DA-B240-C383725B3CBD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3" creationId="{F65F6ACE-C85C-45A6-975A-A4101DD90E92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4" creationId="{2C4B68A2-D407-49BD-AC99-B191268CFCF3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5" creationId="{4E4F5EEB-CFCC-48A9-8CD2-2D951000C8D3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6" creationId="{EBC82B1A-6B8E-49AC-9399-4470E36990E9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7" creationId="{24BCA8D3-9DD0-4C79-9529-70E90E3BE1A0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09" creationId="{C5142B32-C0B7-4AC3-A431-5BE66B1A6293}"/>
          </ac:spMkLst>
        </pc:spChg>
        <pc:spChg chg="del">
          <ac:chgData name="Hamlet Markarian" userId="4926d2b407f31d77" providerId="LiveId" clId="{0C5E0C79-E7FE-4A1B-9CD7-46CA820D8F52}" dt="2020-03-10T08:38:07.707" v="2102" actId="478"/>
          <ac:spMkLst>
            <pc:docMk/>
            <pc:sldMk cId="113922678" sldId="1434"/>
            <ac:spMk id="110" creationId="{65855431-FBDD-4184-883D-09FCC2FFB1F1}"/>
          </ac:spMkLst>
        </pc:s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3" creationId="{24B9DF88-98CC-49A2-872C-6E839316769E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4" creationId="{74D8714B-605E-4B1B-BFA8-4C62AEA91F77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6" creationId="{709C835D-25A2-465D-8E74-AF157B887ED3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7" creationId="{236E7359-4B1E-4BA2-AC7D-FF38726B2B75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8" creationId="{CD7F1090-1D47-4F07-A1A7-48F4221A43A6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9" creationId="{D9EDCE86-E352-4D93-8C44-10478DBC1034}"/>
          </ac:grpSpMkLst>
        </pc:grpChg>
        <pc:grpChg chg="del">
          <ac:chgData name="Hamlet Markarian" userId="4926d2b407f31d77" providerId="LiveId" clId="{0C5E0C79-E7FE-4A1B-9CD7-46CA820D8F52}" dt="2020-03-10T08:38:07.707" v="2102" actId="478"/>
          <ac:grpSpMkLst>
            <pc:docMk/>
            <pc:sldMk cId="113922678" sldId="1434"/>
            <ac:grpSpMk id="10" creationId="{FD92097A-3CCA-4082-B034-CB0A69394A45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1" creationId="{9C77DDC4-D778-4E46-8FF5-BDD469D00FB1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2" creationId="{7C6650E9-BAAD-4CEE-8943-52675AB2CE72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3" creationId="{2DB6AF0E-4E5B-49E2-AB18-B6B119194436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4" creationId="{BA195506-7763-43A1-A572-104458A33AAD}"/>
          </ac:grpSpMkLst>
        </pc:grpChg>
        <pc:grpChg chg="add del mod">
          <ac:chgData name="Hamlet Markarian" userId="4926d2b407f31d77" providerId="LiveId" clId="{0C5E0C79-E7FE-4A1B-9CD7-46CA820D8F52}" dt="2020-03-10T08:49:56.021" v="2540" actId="165"/>
          <ac:grpSpMkLst>
            <pc:docMk/>
            <pc:sldMk cId="113922678" sldId="1434"/>
            <ac:grpSpMk id="15" creationId="{45D4A17C-860B-46C5-B94D-4520808644EF}"/>
          </ac:grpSpMkLst>
        </pc:grpChg>
        <pc:graphicFrameChg chg="del">
          <ac:chgData name="Hamlet Markarian" userId="4926d2b407f31d77" providerId="LiveId" clId="{0C5E0C79-E7FE-4A1B-9CD7-46CA820D8F52}" dt="2020-03-10T08:38:10.473" v="2103" actId="478"/>
          <ac:graphicFrameMkLst>
            <pc:docMk/>
            <pc:sldMk cId="113922678" sldId="1434"/>
            <ac:graphicFrameMk id="33" creationId="{206BA91E-F1EF-4123-98C2-F3152C0CE046}"/>
          </ac:graphicFrameMkLst>
        </pc:graphicFrameChg>
        <pc:graphicFrameChg chg="del">
          <ac:chgData name="Hamlet Markarian" userId="4926d2b407f31d77" providerId="LiveId" clId="{0C5E0C79-E7FE-4A1B-9CD7-46CA820D8F52}" dt="2020-03-10T08:38:07.707" v="2102" actId="478"/>
          <ac:graphicFrameMkLst>
            <pc:docMk/>
            <pc:sldMk cId="113922678" sldId="1434"/>
            <ac:graphicFrameMk id="64" creationId="{2858D4A6-B56E-4851-A06E-42038BC89167}"/>
          </ac:graphicFrameMkLst>
        </pc:graphicFrameChg>
        <pc:picChg chg="mod">
          <ac:chgData name="Hamlet Markarian" userId="4926d2b407f31d77" providerId="LiveId" clId="{0C5E0C79-E7FE-4A1B-9CD7-46CA820D8F52}" dt="2020-03-10T08:39:18.133" v="2124" actId="1037"/>
          <ac:picMkLst>
            <pc:docMk/>
            <pc:sldMk cId="113922678" sldId="1434"/>
            <ac:picMk id="5" creationId="{69704ABF-5BD5-40FA-B89D-3D81F6884012}"/>
          </ac:picMkLst>
        </pc:picChg>
      </pc:sldChg>
      <pc:sldChg chg="addSp delSp modSp add">
        <pc:chgData name="Hamlet Markarian" userId="4926d2b407f31d77" providerId="LiveId" clId="{0C5E0C79-E7FE-4A1B-9CD7-46CA820D8F52}" dt="2020-03-10T09:24:40.113" v="2896" actId="1037"/>
        <pc:sldMkLst>
          <pc:docMk/>
          <pc:sldMk cId="2821313007" sldId="1435"/>
        </pc:sldMkLst>
        <pc:spChg chg="mod">
          <ac:chgData name="Hamlet Markarian" userId="4926d2b407f31d77" providerId="LiveId" clId="{0C5E0C79-E7FE-4A1B-9CD7-46CA820D8F52}" dt="2020-03-10T09:11:01.741" v="2805" actId="1076"/>
          <ac:spMkLst>
            <pc:docMk/>
            <pc:sldMk cId="2821313007" sldId="1435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9:24:05.934" v="2890" actId="207"/>
          <ac:spMkLst>
            <pc:docMk/>
            <pc:sldMk cId="2821313007" sldId="1435"/>
            <ac:spMk id="20" creationId="{2F2415B0-F1C4-4313-9038-A3884674CC46}"/>
          </ac:spMkLst>
        </pc:spChg>
        <pc:spChg chg="add mod">
          <ac:chgData name="Hamlet Markarian" userId="4926d2b407f31d77" providerId="LiveId" clId="{0C5E0C79-E7FE-4A1B-9CD7-46CA820D8F52}" dt="2020-03-10T09:23:13.920" v="2884" actId="14100"/>
          <ac:spMkLst>
            <pc:docMk/>
            <pc:sldMk cId="2821313007" sldId="1435"/>
            <ac:spMk id="30" creationId="{3AD5E72A-DCE0-48FD-A424-1EA0FC500DD8}"/>
          </ac:spMkLst>
        </pc:spChg>
        <pc:spChg chg="add del mod">
          <ac:chgData name="Hamlet Markarian" userId="4926d2b407f31d77" providerId="LiveId" clId="{0C5E0C79-E7FE-4A1B-9CD7-46CA820D8F52}" dt="2020-03-10T09:10:40.229" v="2803" actId="478"/>
          <ac:spMkLst>
            <pc:docMk/>
            <pc:sldMk cId="2821313007" sldId="1435"/>
            <ac:spMk id="31" creationId="{FED96D64-E282-4061-971E-D2A3340FED5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35" creationId="{25347BAA-ACF2-4E46-996E-BC3DA140BB8A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37" creationId="{B7051892-FDFC-4E21-9B8A-11BCD12FFF89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39" creationId="{B6C6C64B-E595-414B-8085-659BA08CE930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42" creationId="{E479D8D3-4A87-4411-9CBD-0CA62B6B4133}"/>
          </ac:spMkLst>
        </pc:spChg>
        <pc:spChg chg="del">
          <ac:chgData name="Hamlet Markarian" userId="4926d2b407f31d77" providerId="LiveId" clId="{0C5E0C79-E7FE-4A1B-9CD7-46CA820D8F52}" dt="2020-03-10T09:05:02.868" v="2681" actId="478"/>
          <ac:spMkLst>
            <pc:docMk/>
            <pc:sldMk cId="2821313007" sldId="1435"/>
            <ac:spMk id="44" creationId="{21D9AFBD-D551-4E4A-9016-487C743C6EB2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45" creationId="{4536BCDA-3C45-4071-A8AE-59B4CB503786}"/>
          </ac:spMkLst>
        </pc:spChg>
        <pc:spChg chg="add del mod">
          <ac:chgData name="Hamlet Markarian" userId="4926d2b407f31d77" providerId="LiveId" clId="{0C5E0C79-E7FE-4A1B-9CD7-46CA820D8F52}" dt="2020-03-10T09:15:58.645" v="2835" actId="478"/>
          <ac:spMkLst>
            <pc:docMk/>
            <pc:sldMk cId="2821313007" sldId="1435"/>
            <ac:spMk id="50" creationId="{3A1F33F8-9BF7-40A5-A909-2424ADAFC419}"/>
          </ac:spMkLst>
        </pc:spChg>
        <pc:spChg chg="add del mod">
          <ac:chgData name="Hamlet Markarian" userId="4926d2b407f31d77" providerId="LiveId" clId="{0C5E0C79-E7FE-4A1B-9CD7-46CA820D8F52}" dt="2020-03-10T09:15:58.645" v="2835" actId="478"/>
          <ac:spMkLst>
            <pc:docMk/>
            <pc:sldMk cId="2821313007" sldId="1435"/>
            <ac:spMk id="51" creationId="{505E2903-89BF-40D5-A51A-9CDCF990B7D6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52" creationId="{0F6450A0-0574-49AC-BC6E-8C506B3297BB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3" creationId="{973A918E-3EFC-4CEE-B05E-500BAC741AD6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4" creationId="{8A0D92DE-244F-4B1D-82EC-08749A4B8AB7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5" creationId="{F306BE9E-C327-4398-9F65-E6C3FF2609B2}"/>
          </ac:spMkLst>
        </pc:spChg>
        <pc:spChg chg="add mod">
          <ac:chgData name="Hamlet Markarian" userId="4926d2b407f31d77" providerId="LiveId" clId="{0C5E0C79-E7FE-4A1B-9CD7-46CA820D8F52}" dt="2020-03-10T09:24:40.113" v="2896" actId="1037"/>
          <ac:spMkLst>
            <pc:docMk/>
            <pc:sldMk cId="2821313007" sldId="1435"/>
            <ac:spMk id="56" creationId="{3681A8AE-E23B-4DE9-BDF2-18250F25D12C}"/>
          </ac:spMkLst>
        </pc:spChg>
        <pc:spChg chg="add mod">
          <ac:chgData name="Hamlet Markarian" userId="4926d2b407f31d77" providerId="LiveId" clId="{0C5E0C79-E7FE-4A1B-9CD7-46CA820D8F52}" dt="2020-03-10T09:23:25.899" v="2886" actId="1076"/>
          <ac:spMkLst>
            <pc:docMk/>
            <pc:sldMk cId="2821313007" sldId="1435"/>
            <ac:spMk id="57" creationId="{0E515AD7-7327-4174-91FB-46241AD979EA}"/>
          </ac:spMkLst>
        </pc:spChg>
        <pc:spChg chg="add mod">
          <ac:chgData name="Hamlet Markarian" userId="4926d2b407f31d77" providerId="LiveId" clId="{0C5E0C79-E7FE-4A1B-9CD7-46CA820D8F52}" dt="2020-03-10T09:23:59.757" v="2889" actId="207"/>
          <ac:spMkLst>
            <pc:docMk/>
            <pc:sldMk cId="2821313007" sldId="1435"/>
            <ac:spMk id="58" creationId="{5123A108-7B21-4B1F-9A94-15F4AD6543AA}"/>
          </ac:spMkLst>
        </pc:spChg>
        <pc:spChg chg="add mod">
          <ac:chgData name="Hamlet Markarian" userId="4926d2b407f31d77" providerId="LiveId" clId="{0C5E0C79-E7FE-4A1B-9CD7-46CA820D8F52}" dt="2020-03-10T09:24:17.205" v="2891" actId="1035"/>
          <ac:spMkLst>
            <pc:docMk/>
            <pc:sldMk cId="2821313007" sldId="1435"/>
            <ac:spMk id="59" creationId="{C3D5A9E6-B649-45C8-B89E-60A78944DCCE}"/>
          </ac:spMkLst>
        </pc:spChg>
        <pc:spChg chg="add mod">
          <ac:chgData name="Hamlet Markarian" userId="4926d2b407f31d77" providerId="LiveId" clId="{0C5E0C79-E7FE-4A1B-9CD7-46CA820D8F52}" dt="2020-03-10T09:24:17.205" v="2891" actId="1035"/>
          <ac:spMkLst>
            <pc:docMk/>
            <pc:sldMk cId="2821313007" sldId="1435"/>
            <ac:spMk id="60" creationId="{88FB96C1-9F34-4C78-BEA5-9F6494931561}"/>
          </ac:spMkLst>
        </pc:spChg>
        <pc:spChg chg="add mod">
          <ac:chgData name="Hamlet Markarian" userId="4926d2b407f31d77" providerId="LiveId" clId="{0C5E0C79-E7FE-4A1B-9CD7-46CA820D8F52}" dt="2020-03-10T09:24:24.173" v="2893" actId="1035"/>
          <ac:spMkLst>
            <pc:docMk/>
            <pc:sldMk cId="2821313007" sldId="1435"/>
            <ac:spMk id="61" creationId="{77088C9B-35C0-4A3B-8CA0-13441FB32800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2" creationId="{F6A0978E-1793-41F3-8793-F864D8F52130}"/>
          </ac:spMkLst>
        </pc:spChg>
        <pc:spChg chg="add mod">
          <ac:chgData name="Hamlet Markarian" userId="4926d2b407f31d77" providerId="LiveId" clId="{0C5E0C79-E7FE-4A1B-9CD7-46CA820D8F52}" dt="2020-03-10T09:24:24.173" v="2893" actId="1035"/>
          <ac:spMkLst>
            <pc:docMk/>
            <pc:sldMk cId="2821313007" sldId="1435"/>
            <ac:spMk id="63" creationId="{B084A93A-CB1A-455A-A5D3-A553360FE8F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6" creationId="{F596D83E-FB74-4236-9DC2-6A1F7B8BAD9F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7" creationId="{1FFA0DDA-ECD7-462C-9C87-B43D2866B347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8" creationId="{503991E7-BB5D-4CCF-864E-1B8894914375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69" creationId="{1A0155C4-EC83-46ED-A8EC-CB7FF49E8912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0" creationId="{9DCBDAEF-DB3E-4368-91BA-A76167CC1014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2" creationId="{93797625-0DE0-4B63-9243-249FF8DAC88A}"/>
          </ac:spMkLst>
        </pc:spChg>
        <pc:spChg chg="del">
          <ac:chgData name="Hamlet Markarian" userId="4926d2b407f31d77" providerId="LiveId" clId="{0C5E0C79-E7FE-4A1B-9CD7-46CA820D8F52}" dt="2020-03-10T09:05:06.046" v="2682" actId="478"/>
          <ac:spMkLst>
            <pc:docMk/>
            <pc:sldMk cId="2821313007" sldId="1435"/>
            <ac:spMk id="73" creationId="{4AC8A0F2-254E-40B4-905E-4038BC8A1B1F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4" creationId="{DB390778-331F-4FF6-A226-4778B0A95544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5" creationId="{A1E1C159-4CD1-4831-B0C9-DFD118E74C4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6" creationId="{F0E91643-A52C-4853-BDEC-83C952C4CA64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7" creationId="{86D2F97F-7465-4804-9A3C-5CFE5C1CE79E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8" creationId="{6B46D3F2-DDBF-44CF-B879-F7DA93007E68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79" creationId="{3BD7487E-881E-4EFC-849C-CDA9E40863AA}"/>
          </ac:spMkLst>
        </pc:spChg>
        <pc:spChg chg="del">
          <ac:chgData name="Hamlet Markarian" userId="4926d2b407f31d77" providerId="LiveId" clId="{0C5E0C79-E7FE-4A1B-9CD7-46CA820D8F52}" dt="2020-03-10T09:05:01.558" v="2680" actId="478"/>
          <ac:spMkLst>
            <pc:docMk/>
            <pc:sldMk cId="2821313007" sldId="1435"/>
            <ac:spMk id="80" creationId="{E03BB048-84EA-4DEA-94E7-71C44A67C8C4}"/>
          </ac:spMkLst>
        </pc:spChg>
        <pc:spChg chg="del">
          <ac:chgData name="Hamlet Markarian" userId="4926d2b407f31d77" providerId="LiveId" clId="{0C5E0C79-E7FE-4A1B-9CD7-46CA820D8F52}" dt="2020-03-10T09:05:06.046" v="2682" actId="478"/>
          <ac:spMkLst>
            <pc:docMk/>
            <pc:sldMk cId="2821313007" sldId="1435"/>
            <ac:spMk id="81" creationId="{6F4D3AC8-9A9E-4522-84BE-A3215788A1E4}"/>
          </ac:spMkLst>
        </pc:spChg>
        <pc:grpChg chg="add del mod">
          <ac:chgData name="Hamlet Markarian" userId="4926d2b407f31d77" providerId="LiveId" clId="{0C5E0C79-E7FE-4A1B-9CD7-46CA820D8F52}" dt="2020-03-10T09:15:58.645" v="2835" actId="478"/>
          <ac:grpSpMkLst>
            <pc:docMk/>
            <pc:sldMk cId="2821313007" sldId="1435"/>
            <ac:grpSpMk id="36" creationId="{9E181CBE-D59D-4C39-8283-DF6420105E7E}"/>
          </ac:grpSpMkLst>
        </pc:grpChg>
        <pc:grpChg chg="add del">
          <ac:chgData name="Hamlet Markarian" userId="4926d2b407f31d77" providerId="LiveId" clId="{0C5E0C79-E7FE-4A1B-9CD7-46CA820D8F52}" dt="2020-03-10T09:15:58.645" v="2835" actId="478"/>
          <ac:grpSpMkLst>
            <pc:docMk/>
            <pc:sldMk cId="2821313007" sldId="1435"/>
            <ac:grpSpMk id="41" creationId="{27EF44C1-7CEA-42E3-B63B-913F97FBD1E0}"/>
          </ac:grpSpMkLst>
        </pc:grpChg>
        <pc:grpChg chg="add del">
          <ac:chgData name="Hamlet Markarian" userId="4926d2b407f31d77" providerId="LiveId" clId="{0C5E0C79-E7FE-4A1B-9CD7-46CA820D8F52}" dt="2020-03-10T09:15:58.645" v="2835" actId="478"/>
          <ac:grpSpMkLst>
            <pc:docMk/>
            <pc:sldMk cId="2821313007" sldId="1435"/>
            <ac:grpSpMk id="47" creationId="{2B1E9F82-6ED9-499B-9EA9-3589913CFAED}"/>
          </ac:grpSpMkLst>
        </pc:grpChg>
        <pc:picChg chg="add mod">
          <ac:chgData name="Hamlet Markarian" userId="4926d2b407f31d77" providerId="LiveId" clId="{0C5E0C79-E7FE-4A1B-9CD7-46CA820D8F52}" dt="2020-03-10T09:06:40.193" v="2688" actId="1076"/>
          <ac:picMkLst>
            <pc:docMk/>
            <pc:sldMk cId="2821313007" sldId="1435"/>
            <ac:picMk id="3" creationId="{D7F44525-9BD2-467E-A1A3-3BA839D1810A}"/>
          </ac:picMkLst>
        </pc:picChg>
        <pc:picChg chg="del">
          <ac:chgData name="Hamlet Markarian" userId="4926d2b407f31d77" providerId="LiveId" clId="{0C5E0C79-E7FE-4A1B-9CD7-46CA820D8F52}" dt="2020-03-10T09:06:35.325" v="2686" actId="478"/>
          <ac:picMkLst>
            <pc:docMk/>
            <pc:sldMk cId="2821313007" sldId="1435"/>
            <ac:picMk id="5" creationId="{69704ABF-5BD5-40FA-B89D-3D81F6884012}"/>
          </ac:picMkLst>
        </pc:picChg>
        <pc:cxnChg chg="add del mod">
          <ac:chgData name="Hamlet Markarian" userId="4926d2b407f31d77" providerId="LiveId" clId="{0C5E0C79-E7FE-4A1B-9CD7-46CA820D8F52}" dt="2020-03-10T09:17:10.373" v="2847" actId="478"/>
          <ac:cxnSpMkLst>
            <pc:docMk/>
            <pc:sldMk cId="2821313007" sldId="1435"/>
            <ac:cxnSpMk id="6" creationId="{ED527353-A04A-43DC-BC37-A0491DC2B4E6}"/>
          </ac:cxnSpMkLst>
        </pc:cxnChg>
      </pc:sldChg>
      <pc:sldChg chg="addSp delSp modSp add">
        <pc:chgData name="Hamlet Markarian" userId="4926d2b407f31d77" providerId="LiveId" clId="{0C5E0C79-E7FE-4A1B-9CD7-46CA820D8F52}" dt="2020-03-10T09:47:33.637" v="3275" actId="1037"/>
        <pc:sldMkLst>
          <pc:docMk/>
          <pc:sldMk cId="2004928290" sldId="1436"/>
        </pc:sldMkLst>
        <pc:spChg chg="add mod ord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8" creationId="{437B7775-A6FA-47D5-81C5-3D81449A679F}"/>
          </ac:spMkLst>
        </pc:spChg>
        <pc:spChg chg="add mod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9" creationId="{9F9DD8C6-A38C-47D5-8039-892402C2002F}"/>
          </ac:spMkLst>
        </pc:spChg>
        <pc:spChg chg="ord">
          <ac:chgData name="Hamlet Markarian" userId="4926d2b407f31d77" providerId="LiveId" clId="{0C5E0C79-E7FE-4A1B-9CD7-46CA820D8F52}" dt="2020-03-10T09:36:08.915" v="3116" actId="167"/>
          <ac:spMkLst>
            <pc:docMk/>
            <pc:sldMk cId="2004928290" sldId="1436"/>
            <ac:spMk id="19" creationId="{42101231-1855-46EE-A3D9-B84E75ACB56A}"/>
          </ac:spMkLst>
        </pc:spChg>
        <pc:spChg chg="mod">
          <ac:chgData name="Hamlet Markarian" userId="4926d2b407f31d77" providerId="LiveId" clId="{0C5E0C79-E7FE-4A1B-9CD7-46CA820D8F52}" dt="2020-03-10T09:26:10.881" v="2907" actId="20577"/>
          <ac:spMkLst>
            <pc:docMk/>
            <pc:sldMk cId="2004928290" sldId="1436"/>
            <ac:spMk id="20" creationId="{2F2415B0-F1C4-4313-9038-A3884674CC46}"/>
          </ac:spMkLst>
        </pc:spChg>
        <pc:spChg chg="add del mod topLvl">
          <ac:chgData name="Hamlet Markarian" userId="4926d2b407f31d77" providerId="LiveId" clId="{0C5E0C79-E7FE-4A1B-9CD7-46CA820D8F52}" dt="2020-03-10T09:35:56.774" v="3114" actId="478"/>
          <ac:spMkLst>
            <pc:docMk/>
            <pc:sldMk cId="2004928290" sldId="1436"/>
            <ac:spMk id="21" creationId="{53775E3C-3CEE-4F15-915A-5E305F63F740}"/>
          </ac:spMkLst>
        </pc:spChg>
        <pc:spChg chg="add mod topLvl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22" creationId="{F0682EAF-94B4-4DE6-8D55-00F42712F3F1}"/>
          </ac:spMkLst>
        </pc:spChg>
        <pc:spChg chg="add mod topLvl">
          <ac:chgData name="Hamlet Markarian" userId="4926d2b407f31d77" providerId="LiveId" clId="{0C5E0C79-E7FE-4A1B-9CD7-46CA820D8F52}" dt="2020-03-10T09:46:48.789" v="3269" actId="1036"/>
          <ac:spMkLst>
            <pc:docMk/>
            <pc:sldMk cId="2004928290" sldId="1436"/>
            <ac:spMk id="23" creationId="{FB7AFEFB-D101-4ED4-983B-E4937D6C7C47}"/>
          </ac:spMkLst>
        </pc:spChg>
        <pc:spChg chg="add mod">
          <ac:chgData name="Hamlet Markarian" userId="4926d2b407f31d77" providerId="LiveId" clId="{0C5E0C79-E7FE-4A1B-9CD7-46CA820D8F52}" dt="2020-03-10T09:45:32.394" v="3260" actId="14861"/>
          <ac:spMkLst>
            <pc:docMk/>
            <pc:sldMk cId="2004928290" sldId="1436"/>
            <ac:spMk id="29" creationId="{013C1B04-D33A-49EC-B5E9-812D5D85433B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30" creationId="{3AD5E72A-DCE0-48FD-A424-1EA0FC500DD8}"/>
          </ac:spMkLst>
        </pc:spChg>
        <pc:spChg chg="add mod">
          <ac:chgData name="Hamlet Markarian" userId="4926d2b407f31d77" providerId="LiveId" clId="{0C5E0C79-E7FE-4A1B-9CD7-46CA820D8F52}" dt="2020-03-10T09:46:32.690" v="3263" actId="207"/>
          <ac:spMkLst>
            <pc:docMk/>
            <pc:sldMk cId="2004928290" sldId="1436"/>
            <ac:spMk id="32" creationId="{1D51A496-F8C9-40EB-AE57-3681F3A8E12D}"/>
          </ac:spMkLst>
        </pc:spChg>
        <pc:spChg chg="add mod">
          <ac:chgData name="Hamlet Markarian" userId="4926d2b407f31d77" providerId="LiveId" clId="{0C5E0C79-E7FE-4A1B-9CD7-46CA820D8F52}" dt="2020-03-10T09:39:16.679" v="3154" actId="1076"/>
          <ac:spMkLst>
            <pc:docMk/>
            <pc:sldMk cId="2004928290" sldId="1436"/>
            <ac:spMk id="35" creationId="{7D07BA56-2FDC-4132-83D2-01A640E6E7C4}"/>
          </ac:spMkLst>
        </pc:spChg>
        <pc:spChg chg="add mod">
          <ac:chgData name="Hamlet Markarian" userId="4926d2b407f31d77" providerId="LiveId" clId="{0C5E0C79-E7FE-4A1B-9CD7-46CA820D8F52}" dt="2020-03-10T09:39:16.679" v="3154" actId="1076"/>
          <ac:spMkLst>
            <pc:docMk/>
            <pc:sldMk cId="2004928290" sldId="1436"/>
            <ac:spMk id="36" creationId="{008DC21E-159B-4C91-B059-095963F87B23}"/>
          </ac:spMkLst>
        </pc:spChg>
        <pc:spChg chg="add mod">
          <ac:chgData name="Hamlet Markarian" userId="4926d2b407f31d77" providerId="LiveId" clId="{0C5E0C79-E7FE-4A1B-9CD7-46CA820D8F52}" dt="2020-03-10T09:46:02.281" v="3261"/>
          <ac:spMkLst>
            <pc:docMk/>
            <pc:sldMk cId="2004928290" sldId="1436"/>
            <ac:spMk id="37" creationId="{25AF462F-FC05-48B2-813E-01C77B8C7955}"/>
          </ac:spMkLst>
        </pc:spChg>
        <pc:spChg chg="add mod">
          <ac:chgData name="Hamlet Markarian" userId="4926d2b407f31d77" providerId="LiveId" clId="{0C5E0C79-E7FE-4A1B-9CD7-46CA820D8F52}" dt="2020-03-10T09:44:06.350" v="3244" actId="113"/>
          <ac:spMkLst>
            <pc:docMk/>
            <pc:sldMk cId="2004928290" sldId="1436"/>
            <ac:spMk id="46" creationId="{04E3C53B-FEF9-445C-9375-EE2122CD2C05}"/>
          </ac:spMkLst>
        </pc:spChg>
        <pc:spChg chg="add mod">
          <ac:chgData name="Hamlet Markarian" userId="4926d2b407f31d77" providerId="LiveId" clId="{0C5E0C79-E7FE-4A1B-9CD7-46CA820D8F52}" dt="2020-03-10T09:43:40.645" v="3238" actId="14100"/>
          <ac:spMkLst>
            <pc:docMk/>
            <pc:sldMk cId="2004928290" sldId="1436"/>
            <ac:spMk id="47" creationId="{960568CF-E007-4069-9B43-08BF0D334D5B}"/>
          </ac:spMkLst>
        </pc:spChg>
        <pc:spChg chg="add mod">
          <ac:chgData name="Hamlet Markarian" userId="4926d2b407f31d77" providerId="LiveId" clId="{0C5E0C79-E7FE-4A1B-9CD7-46CA820D8F52}" dt="2020-03-10T09:44:23.768" v="3248" actId="20577"/>
          <ac:spMkLst>
            <pc:docMk/>
            <pc:sldMk cId="2004928290" sldId="1436"/>
            <ac:spMk id="48" creationId="{F09902D6-B179-4F8F-8436-4754DE6B4AB6}"/>
          </ac:spMkLst>
        </pc:spChg>
        <pc:spChg chg="add mod">
          <ac:chgData name="Hamlet Markarian" userId="4926d2b407f31d77" providerId="LiveId" clId="{0C5E0C79-E7FE-4A1B-9CD7-46CA820D8F52}" dt="2020-03-10T09:43:54.119" v="3243" actId="20577"/>
          <ac:spMkLst>
            <pc:docMk/>
            <pc:sldMk cId="2004928290" sldId="1436"/>
            <ac:spMk id="49" creationId="{698D926C-1E92-422B-A76D-0B6E44F20057}"/>
          </ac:spMkLst>
        </pc:spChg>
        <pc:spChg chg="add mod">
          <ac:chgData name="Hamlet Markarian" userId="4926d2b407f31d77" providerId="LiveId" clId="{0C5E0C79-E7FE-4A1B-9CD7-46CA820D8F52}" dt="2020-03-10T09:47:33.637" v="3275" actId="1037"/>
          <ac:spMkLst>
            <pc:docMk/>
            <pc:sldMk cId="2004928290" sldId="1436"/>
            <ac:spMk id="50" creationId="{5E8D7666-E000-4D6A-B6B3-2965A39B324E}"/>
          </ac:spMkLst>
        </pc:spChg>
        <pc:spChg chg="add mod">
          <ac:chgData name="Hamlet Markarian" userId="4926d2b407f31d77" providerId="LiveId" clId="{0C5E0C79-E7FE-4A1B-9CD7-46CA820D8F52}" dt="2020-03-10T09:47:33.637" v="3275" actId="1037"/>
          <ac:spMkLst>
            <pc:docMk/>
            <pc:sldMk cId="2004928290" sldId="1436"/>
            <ac:spMk id="51" creationId="{4C5A4AF2-8955-41DA-9AB4-F7C612119B4D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3" creationId="{973A918E-3EFC-4CEE-B05E-500BAC741AD6}"/>
          </ac:spMkLst>
        </pc:spChg>
        <pc:spChg chg="del">
          <ac:chgData name="Hamlet Markarian" userId="4926d2b407f31d77" providerId="LiveId" clId="{0C5E0C79-E7FE-4A1B-9CD7-46CA820D8F52}" dt="2020-03-10T09:25:45.436" v="2899" actId="478"/>
          <ac:spMkLst>
            <pc:docMk/>
            <pc:sldMk cId="2004928290" sldId="1436"/>
            <ac:spMk id="54" creationId="{8A0D92DE-244F-4B1D-82EC-08749A4B8AB7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5" creationId="{F306BE9E-C327-4398-9F65-E6C3FF2609B2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6" creationId="{3681A8AE-E23B-4DE9-BDF2-18250F25D12C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7" creationId="{0E515AD7-7327-4174-91FB-46241AD979EA}"/>
          </ac:spMkLst>
        </pc:spChg>
        <pc:spChg chg="del">
          <ac:chgData name="Hamlet Markarian" userId="4926d2b407f31d77" providerId="LiveId" clId="{0C5E0C79-E7FE-4A1B-9CD7-46CA820D8F52}" dt="2020-03-10T09:25:45.436" v="2899" actId="478"/>
          <ac:spMkLst>
            <pc:docMk/>
            <pc:sldMk cId="2004928290" sldId="1436"/>
            <ac:spMk id="58" creationId="{5123A108-7B21-4B1F-9A94-15F4AD6543AA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59" creationId="{C3D5A9E6-B649-45C8-B89E-60A78944DCCE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60" creationId="{88FB96C1-9F34-4C78-BEA5-9F6494931561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61" creationId="{77088C9B-35C0-4A3B-8CA0-13441FB32800}"/>
          </ac:spMkLst>
        </pc:spChg>
        <pc:spChg chg="del">
          <ac:chgData name="Hamlet Markarian" userId="4926d2b407f31d77" providerId="LiveId" clId="{0C5E0C79-E7FE-4A1B-9CD7-46CA820D8F52}" dt="2020-03-10T09:25:43.261" v="2898" actId="478"/>
          <ac:spMkLst>
            <pc:docMk/>
            <pc:sldMk cId="2004928290" sldId="1436"/>
            <ac:spMk id="63" creationId="{B084A93A-CB1A-455A-A5D3-A553360FE8FE}"/>
          </ac:spMkLst>
        </pc:spChg>
        <pc:grpChg chg="add del mod">
          <ac:chgData name="Hamlet Markarian" userId="4926d2b407f31d77" providerId="LiveId" clId="{0C5E0C79-E7FE-4A1B-9CD7-46CA820D8F52}" dt="2020-03-10T09:34:30.748" v="3057" actId="165"/>
          <ac:grpSpMkLst>
            <pc:docMk/>
            <pc:sldMk cId="2004928290" sldId="1436"/>
            <ac:grpSpMk id="7" creationId="{72A30F29-B14A-439C-85B2-246B0E59E02F}"/>
          </ac:grpSpMkLst>
        </pc:grpChg>
        <pc:picChg chg="del">
          <ac:chgData name="Hamlet Markarian" userId="4926d2b407f31d77" providerId="LiveId" clId="{0C5E0C79-E7FE-4A1B-9CD7-46CA820D8F52}" dt="2020-03-10T09:25:47.613" v="2900" actId="478"/>
          <ac:picMkLst>
            <pc:docMk/>
            <pc:sldMk cId="2004928290" sldId="1436"/>
            <ac:picMk id="3" creationId="{D7F44525-9BD2-467E-A1A3-3BA839D1810A}"/>
          </ac:picMkLst>
        </pc:picChg>
        <pc:picChg chg="add mod">
          <ac:chgData name="Hamlet Markarian" userId="4926d2b407f31d77" providerId="LiveId" clId="{0C5E0C79-E7FE-4A1B-9CD7-46CA820D8F52}" dt="2020-03-10T09:27:51.989" v="2913" actId="207"/>
          <ac:picMkLst>
            <pc:docMk/>
            <pc:sldMk cId="2004928290" sldId="1436"/>
            <ac:picMk id="5" creationId="{59F0CE52-5CA7-4955-9EEF-568531C1AC83}"/>
          </ac:picMkLst>
        </pc:picChg>
        <pc:picChg chg="add mod">
          <ac:chgData name="Hamlet Markarian" userId="4926d2b407f31d77" providerId="LiveId" clId="{0C5E0C79-E7FE-4A1B-9CD7-46CA820D8F52}" dt="2020-03-10T09:46:48.789" v="3269" actId="1036"/>
          <ac:picMkLst>
            <pc:docMk/>
            <pc:sldMk cId="2004928290" sldId="1436"/>
            <ac:picMk id="6" creationId="{D5AEF12A-BF42-42E7-A2C7-A642B281FC8A}"/>
          </ac:picMkLst>
        </pc:picChg>
        <pc:cxnChg chg="add mod">
          <ac:chgData name="Hamlet Markarian" userId="4926d2b407f31d77" providerId="LiveId" clId="{0C5E0C79-E7FE-4A1B-9CD7-46CA820D8F52}" dt="2020-03-10T09:46:48.789" v="3269" actId="1036"/>
          <ac:cxnSpMkLst>
            <pc:docMk/>
            <pc:sldMk cId="2004928290" sldId="1436"/>
            <ac:cxnSpMk id="11" creationId="{1541ED83-2536-449F-91DC-68090A6674F0}"/>
          </ac:cxnSpMkLst>
        </pc:cxnChg>
        <pc:cxnChg chg="add mod">
          <ac:chgData name="Hamlet Markarian" userId="4926d2b407f31d77" providerId="LiveId" clId="{0C5E0C79-E7FE-4A1B-9CD7-46CA820D8F52}" dt="2020-03-10T09:39:41.808" v="3162" actId="14100"/>
          <ac:cxnSpMkLst>
            <pc:docMk/>
            <pc:sldMk cId="2004928290" sldId="1436"/>
            <ac:cxnSpMk id="24" creationId="{D5D01986-E640-4114-8E2A-E9C77A0D3101}"/>
          </ac:cxnSpMkLst>
        </pc:cxnChg>
        <pc:cxnChg chg="add mod">
          <ac:chgData name="Hamlet Markarian" userId="4926d2b407f31d77" providerId="LiveId" clId="{0C5E0C79-E7FE-4A1B-9CD7-46CA820D8F52}" dt="2020-03-10T09:46:48.789" v="3269" actId="1036"/>
          <ac:cxnSpMkLst>
            <pc:docMk/>
            <pc:sldMk cId="2004928290" sldId="1436"/>
            <ac:cxnSpMk id="28" creationId="{B097AC76-23C4-426A-B81D-9D61A1E7077A}"/>
          </ac:cxnSpMkLst>
        </pc:cxnChg>
        <pc:cxnChg chg="add mod">
          <ac:chgData name="Hamlet Markarian" userId="4926d2b407f31d77" providerId="LiveId" clId="{0C5E0C79-E7FE-4A1B-9CD7-46CA820D8F52}" dt="2020-03-10T09:46:48.789" v="3269" actId="1036"/>
          <ac:cxnSpMkLst>
            <pc:docMk/>
            <pc:sldMk cId="2004928290" sldId="1436"/>
            <ac:cxnSpMk id="31" creationId="{F32A19EE-E7F4-4F50-A811-01F99CDFD04B}"/>
          </ac:cxnSpMkLst>
        </pc:cxnChg>
        <pc:cxnChg chg="add mod">
          <ac:chgData name="Hamlet Markarian" userId="4926d2b407f31d77" providerId="LiveId" clId="{0C5E0C79-E7FE-4A1B-9CD7-46CA820D8F52}" dt="2020-03-10T09:39:53.059" v="3165" actId="14100"/>
          <ac:cxnSpMkLst>
            <pc:docMk/>
            <pc:sldMk cId="2004928290" sldId="1436"/>
            <ac:cxnSpMk id="42" creationId="{2483087B-381A-4220-BA20-045593EC3C0A}"/>
          </ac:cxnSpMkLst>
        </pc:cxnChg>
        <pc:cxnChg chg="add mod">
          <ac:chgData name="Hamlet Markarian" userId="4926d2b407f31d77" providerId="LiveId" clId="{0C5E0C79-E7FE-4A1B-9CD7-46CA820D8F52}" dt="2020-03-10T09:47:20.307" v="3273" actId="1076"/>
          <ac:cxnSpMkLst>
            <pc:docMk/>
            <pc:sldMk cId="2004928290" sldId="1436"/>
            <ac:cxnSpMk id="62" creationId="{CCE14C7B-4B86-4E6D-BCB5-F3B861E32505}"/>
          </ac:cxnSpMkLst>
        </pc:cxnChg>
        <pc:cxnChg chg="add mod">
          <ac:chgData name="Hamlet Markarian" userId="4926d2b407f31d77" providerId="LiveId" clId="{0C5E0C79-E7FE-4A1B-9CD7-46CA820D8F52}" dt="2020-03-10T09:47:23.645" v="3274" actId="571"/>
          <ac:cxnSpMkLst>
            <pc:docMk/>
            <pc:sldMk cId="2004928290" sldId="1436"/>
            <ac:cxnSpMk id="64" creationId="{CBF1E4EE-1AA9-46E0-96AC-5A2737CD138D}"/>
          </ac:cxnSpMkLst>
        </pc:cxnChg>
      </pc:sldChg>
    </pc:docChg>
  </pc:docChgLst>
  <pc:docChgLst>
    <pc:chgData name="Hamlet Markarian" userId="4926d2b407f31d77" providerId="LiveId" clId="{C79138B3-A615-4799-A0EF-511D63537939}"/>
    <pc:docChg chg="custSel delSld modSld">
      <pc:chgData name="Hamlet Markarian" userId="4926d2b407f31d77" providerId="LiveId" clId="{C79138B3-A615-4799-A0EF-511D63537939}" dt="2020-04-19T22:19:02.952" v="55" actId="20577"/>
      <pc:docMkLst>
        <pc:docMk/>
      </pc:docMkLst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1095587160" sldId="260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1961866639" sldId="322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871079455" sldId="328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833559491" sldId="357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811749315" sldId="368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045533559" sldId="414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463492529" sldId="415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213492504" sldId="427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238527200" sldId="439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2043126984" sldId="440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679451602" sldId="463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275973885" sldId="464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1332619550" sldId="486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63907260" sldId="490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2020380356" sldId="492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057217490" sldId="493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1852919677" sldId="504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918163539" sldId="554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2601579305" sldId="572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4089194918" sldId="588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630382367" sldId="607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2725339315" sldId="611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2978978168" sldId="614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1348514537" sldId="615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868441627" sldId="621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4143804339" sldId="637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889528813" sldId="641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891685059" sldId="645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1255281837" sldId="665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2747465614" sldId="668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2660595972" sldId="700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648654537" sldId="706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1228963456" sldId="712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1835437606" sldId="713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2154861954" sldId="714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929914339" sldId="715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011535680" sldId="716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05874331" sldId="722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4224039799" sldId="748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10296780" sldId="852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2780099317" sldId="856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2835464586" sldId="916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036554755" sldId="918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1473840579" sldId="921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2768330235" sldId="926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581689238" sldId="928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2522650223" sldId="1053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2300915075" sldId="1055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2960986612" sldId="1078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2334450013" sldId="1080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854459676" sldId="1082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2598812802" sldId="1085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1241848518" sldId="1143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979855212" sldId="1176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2667447176" sldId="1177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2839313530" sldId="1181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894490242" sldId="1249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1798505339" sldId="1264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2604435873" sldId="1278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470520466" sldId="1316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649956441" sldId="1325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1251905945" sldId="1330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2128745724" sldId="1348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09895850" sldId="1410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649151972" sldId="1411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1358087691" sldId="1429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984772633" sldId="1430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894157079" sldId="1460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052411531" sldId="1461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2940951150" sldId="1462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3051846572" sldId="1463"/>
        </pc:sldMkLst>
      </pc:sldChg>
      <pc:sldChg chg="modSp mod">
        <pc:chgData name="Hamlet Markarian" userId="4926d2b407f31d77" providerId="LiveId" clId="{C79138B3-A615-4799-A0EF-511D63537939}" dt="2020-04-19T22:19:02.952" v="55" actId="20577"/>
        <pc:sldMkLst>
          <pc:docMk/>
          <pc:sldMk cId="58933883" sldId="1465"/>
        </pc:sldMkLst>
        <pc:spChg chg="mod">
          <ac:chgData name="Hamlet Markarian" userId="4926d2b407f31d77" providerId="LiveId" clId="{C79138B3-A615-4799-A0EF-511D63537939}" dt="2020-04-19T22:19:02.952" v="55" actId="20577"/>
          <ac:spMkLst>
            <pc:docMk/>
            <pc:sldMk cId="58933883" sldId="1465"/>
            <ac:spMk id="11" creationId="{A506CE94-CAF8-4717-A14A-BFE3F0380C9D}"/>
          </ac:spMkLst>
        </pc:spChg>
        <pc:spChg chg="mod">
          <ac:chgData name="Hamlet Markarian" userId="4926d2b407f31d77" providerId="LiveId" clId="{C79138B3-A615-4799-A0EF-511D63537939}" dt="2020-04-19T22:12:14.464" v="17" actId="20577"/>
          <ac:spMkLst>
            <pc:docMk/>
            <pc:sldMk cId="58933883" sldId="1465"/>
            <ac:spMk id="25" creationId="{0B769713-7F52-4056-BE79-0D95758DEAC1}"/>
          </ac:spMkLst>
        </pc:spChg>
        <pc:spChg chg="mod">
          <ac:chgData name="Hamlet Markarian" userId="4926d2b407f31d77" providerId="LiveId" clId="{C79138B3-A615-4799-A0EF-511D63537939}" dt="2020-04-19T22:12:02.968" v="10" actId="20577"/>
          <ac:spMkLst>
            <pc:docMk/>
            <pc:sldMk cId="58933883" sldId="1465"/>
            <ac:spMk id="27" creationId="{FEA56460-8AFE-41CC-9A8E-C3AEAA841737}"/>
          </ac:spMkLst>
        </pc:spChg>
        <pc:spChg chg="mod">
          <ac:chgData name="Hamlet Markarian" userId="4926d2b407f31d77" providerId="LiveId" clId="{C79138B3-A615-4799-A0EF-511D63537939}" dt="2020-04-19T22:12:26.554" v="21" actId="20577"/>
          <ac:spMkLst>
            <pc:docMk/>
            <pc:sldMk cId="58933883" sldId="1465"/>
            <ac:spMk id="33" creationId="{206D4AC5-8860-4716-9B0D-64C19738FB20}"/>
          </ac:spMkLst>
        </pc:spChg>
        <pc:spChg chg="mod">
          <ac:chgData name="Hamlet Markarian" userId="4926d2b407f31d77" providerId="LiveId" clId="{C79138B3-A615-4799-A0EF-511D63537939}" dt="2020-04-19T22:12:47.600" v="29" actId="20577"/>
          <ac:spMkLst>
            <pc:docMk/>
            <pc:sldMk cId="58933883" sldId="1465"/>
            <ac:spMk id="36" creationId="{7361BD26-352D-4962-B675-2CA498BE5037}"/>
          </ac:spMkLst>
        </pc:spChg>
        <pc:spChg chg="mod">
          <ac:chgData name="Hamlet Markarian" userId="4926d2b407f31d77" providerId="LiveId" clId="{C79138B3-A615-4799-A0EF-511D63537939}" dt="2020-04-19T22:12:37.481" v="25" actId="20577"/>
          <ac:spMkLst>
            <pc:docMk/>
            <pc:sldMk cId="58933883" sldId="1465"/>
            <ac:spMk id="37" creationId="{00B3A927-5474-4739-B0CF-1D76A199ED5E}"/>
          </ac:spMkLst>
        </pc:spChg>
        <pc:spChg chg="mod">
          <ac:chgData name="Hamlet Markarian" userId="4926d2b407f31d77" providerId="LiveId" clId="{C79138B3-A615-4799-A0EF-511D63537939}" dt="2020-04-19T22:12:59.832" v="33" actId="20577"/>
          <ac:spMkLst>
            <pc:docMk/>
            <pc:sldMk cId="58933883" sldId="1465"/>
            <ac:spMk id="38" creationId="{08A12FEC-FA0A-4334-8299-9AFCDF4F73B2}"/>
          </ac:spMkLst>
        </pc:spChg>
      </pc:sldChg>
      <pc:sldChg chg="addSp delSp">
        <pc:chgData name="Hamlet Markarian" userId="4926d2b407f31d77" providerId="LiveId" clId="{C79138B3-A615-4799-A0EF-511D63537939}" dt="2020-04-16T18:01:13.431" v="2"/>
        <pc:sldMkLst>
          <pc:docMk/>
          <pc:sldMk cId="982675795" sldId="1466"/>
        </pc:sldMkLst>
        <pc:graphicFrameChg chg="add">
          <ac:chgData name="Hamlet Markarian" userId="4926d2b407f31d77" providerId="LiveId" clId="{C79138B3-A615-4799-A0EF-511D63537939}" dt="2020-04-16T18:01:13.431" v="2"/>
          <ac:graphicFrameMkLst>
            <pc:docMk/>
            <pc:sldMk cId="982675795" sldId="1466"/>
            <ac:graphicFrameMk id="17" creationId="{8800F850-2889-47FB-B9E1-0E17A3F072F1}"/>
          </ac:graphicFrameMkLst>
        </pc:graphicFrameChg>
        <pc:graphicFrameChg chg="del">
          <ac:chgData name="Hamlet Markarian" userId="4926d2b407f31d77" providerId="LiveId" clId="{C79138B3-A615-4799-A0EF-511D63537939}" dt="2020-04-16T18:01:12.622" v="1" actId="478"/>
          <ac:graphicFrameMkLst>
            <pc:docMk/>
            <pc:sldMk cId="982675795" sldId="1466"/>
            <ac:graphicFrameMk id="31" creationId="{188386C7-49C5-43BD-800B-03A46BBADEB6}"/>
          </ac:graphicFrameMkLst>
        </pc:graphicFrameChg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1475371220" sldId="1469"/>
        </pc:sldMkLst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1711664154" sldId="1470"/>
        </pc:sldMkLst>
      </pc:sldChg>
      <pc:sldChg chg="addSp delSp">
        <pc:chgData name="Hamlet Markarian" userId="4926d2b407f31d77" providerId="LiveId" clId="{C79138B3-A615-4799-A0EF-511D63537939}" dt="2020-04-16T18:19:08.533" v="5"/>
        <pc:sldMkLst>
          <pc:docMk/>
          <pc:sldMk cId="1592145970" sldId="1472"/>
        </pc:sldMkLst>
        <pc:graphicFrameChg chg="add">
          <ac:chgData name="Hamlet Markarian" userId="4926d2b407f31d77" providerId="LiveId" clId="{C79138B3-A615-4799-A0EF-511D63537939}" dt="2020-04-16T18:19:08.533" v="5"/>
          <ac:graphicFrameMkLst>
            <pc:docMk/>
            <pc:sldMk cId="1592145970" sldId="1472"/>
            <ac:graphicFrameMk id="8" creationId="{F04B45DF-53B3-4DD4-A579-83AE4F7722B1}"/>
          </ac:graphicFrameMkLst>
        </pc:graphicFrameChg>
        <pc:graphicFrameChg chg="del">
          <ac:chgData name="Hamlet Markarian" userId="4926d2b407f31d77" providerId="LiveId" clId="{C79138B3-A615-4799-A0EF-511D63537939}" dt="2020-04-16T18:19:07.757" v="4" actId="478"/>
          <ac:graphicFrameMkLst>
            <pc:docMk/>
            <pc:sldMk cId="1592145970" sldId="1472"/>
            <ac:graphicFrameMk id="45" creationId="{7F0BCA57-A512-465C-808D-C0722420C7BA}"/>
          </ac:graphicFrameMkLst>
        </pc:graphicFrameChg>
      </pc:sldChg>
      <pc:sldChg chg="modSp">
        <pc:chgData name="Hamlet Markarian" userId="4926d2b407f31d77" providerId="LiveId" clId="{C79138B3-A615-4799-A0EF-511D63537939}" dt="2020-04-16T18:07:23.075" v="3" actId="6549"/>
        <pc:sldMkLst>
          <pc:docMk/>
          <pc:sldMk cId="137412399" sldId="1473"/>
        </pc:sldMkLst>
        <pc:spChg chg="mod">
          <ac:chgData name="Hamlet Markarian" userId="4926d2b407f31d77" providerId="LiveId" clId="{C79138B3-A615-4799-A0EF-511D63537939}" dt="2020-04-16T18:07:23.075" v="3" actId="6549"/>
          <ac:spMkLst>
            <pc:docMk/>
            <pc:sldMk cId="137412399" sldId="1473"/>
            <ac:spMk id="45" creationId="{585D97FA-10DA-43D8-B5F6-E187A69BE626}"/>
          </ac:spMkLst>
        </pc:spChg>
      </pc:sldChg>
      <pc:sldChg chg="del">
        <pc:chgData name="Hamlet Markarian" userId="4926d2b407f31d77" providerId="LiveId" clId="{C79138B3-A615-4799-A0EF-511D63537939}" dt="2020-04-16T17:52:14.644" v="0" actId="2696"/>
        <pc:sldMkLst>
          <pc:docMk/>
          <pc:sldMk cId="1817036303" sldId="147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6CD6F-03A3-4623-AA65-375090024990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AFEFC-B509-4CAB-909E-DF785B60A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961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6095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592047"/>
            <a:ext cx="2441448" cy="1071063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592047"/>
            <a:ext cx="2441448" cy="1071063"/>
          </a:xfrm>
          <a:solidFill>
            <a:schemeClr val="accent3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592047"/>
            <a:ext cx="2441448" cy="1071063"/>
          </a:xfrm>
          <a:solidFill>
            <a:schemeClr val="accent5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592047"/>
            <a:ext cx="2441448" cy="1071063"/>
          </a:xfrm>
          <a:solidFill>
            <a:schemeClr val="bg2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592047"/>
            <a:ext cx="2441448" cy="1071063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592047"/>
            <a:ext cx="2441448" cy="1071063"/>
          </a:xfrm>
          <a:solidFill>
            <a:schemeClr val="accent3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592047"/>
            <a:ext cx="2441448" cy="1071063"/>
          </a:xfrm>
          <a:solidFill>
            <a:schemeClr val="accent5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592047"/>
            <a:ext cx="2441448" cy="1071063"/>
          </a:xfrm>
          <a:solidFill>
            <a:schemeClr val="bg2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592047"/>
            <a:ext cx="3328416" cy="1071063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592047"/>
            <a:ext cx="3328416" cy="1071063"/>
          </a:xfrm>
          <a:solidFill>
            <a:schemeClr val="accent4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592047"/>
            <a:ext cx="3328416" cy="1071063"/>
          </a:xfrm>
          <a:solidFill>
            <a:schemeClr val="bg2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592047"/>
            <a:ext cx="3328416" cy="1071063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592047"/>
            <a:ext cx="3328416" cy="1071063"/>
          </a:xfrm>
          <a:solidFill>
            <a:schemeClr val="accent4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592047"/>
            <a:ext cx="3328416" cy="1071063"/>
          </a:xfrm>
          <a:solidFill>
            <a:schemeClr val="bg2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899824"/>
            <a:ext cx="5084064" cy="763285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899824"/>
            <a:ext cx="5084064" cy="763285"/>
          </a:xfrm>
          <a:solidFill>
            <a:schemeClr val="accent4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899824"/>
            <a:ext cx="5084064" cy="763285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899824"/>
            <a:ext cx="5084064" cy="763285"/>
          </a:xfrm>
          <a:solidFill>
            <a:schemeClr val="accent4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70006"/>
            <a:ext cx="2441448" cy="1071063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70006"/>
            <a:ext cx="2441448" cy="1071063"/>
          </a:xfrm>
          <a:solidFill>
            <a:schemeClr val="accent3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70006"/>
            <a:ext cx="2441448" cy="1071063"/>
          </a:xfrm>
          <a:solidFill>
            <a:schemeClr val="accent5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70006"/>
            <a:ext cx="2441448" cy="1071063"/>
          </a:xfrm>
          <a:solidFill>
            <a:schemeClr val="bg2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6"/>
            <a:ext cx="2441448" cy="1713559"/>
          </a:xfrm>
        </p:spPr>
        <p:txBody>
          <a:bodyPr/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6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6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6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70006"/>
            <a:ext cx="2441448" cy="1071063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70006"/>
            <a:ext cx="2441448" cy="1071063"/>
          </a:xfrm>
          <a:solidFill>
            <a:schemeClr val="accent3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70006"/>
            <a:ext cx="2441448" cy="1071063"/>
          </a:xfrm>
          <a:solidFill>
            <a:schemeClr val="accent5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70006"/>
            <a:ext cx="2441448" cy="1071063"/>
          </a:xfrm>
          <a:solidFill>
            <a:schemeClr val="bg2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6"/>
            <a:ext cx="2441448" cy="1713559"/>
          </a:xfrm>
        </p:spPr>
        <p:txBody>
          <a:bodyPr/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6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6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6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70006"/>
            <a:ext cx="3328416" cy="1071063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70006"/>
            <a:ext cx="3328416" cy="1071063"/>
          </a:xfrm>
          <a:solidFill>
            <a:schemeClr val="accent4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70006"/>
            <a:ext cx="3328416" cy="1071063"/>
          </a:xfrm>
          <a:solidFill>
            <a:schemeClr val="bg2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70006"/>
            <a:ext cx="3328416" cy="1071063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70006"/>
            <a:ext cx="3328416" cy="1071063"/>
          </a:xfrm>
          <a:solidFill>
            <a:schemeClr val="accent4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70006"/>
            <a:ext cx="3328416" cy="1071063"/>
          </a:xfrm>
          <a:solidFill>
            <a:schemeClr val="bg2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1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77783"/>
            <a:ext cx="5084064" cy="763285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77783"/>
            <a:ext cx="5084064" cy="763285"/>
          </a:xfrm>
          <a:solidFill>
            <a:schemeClr val="accent4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77783"/>
            <a:ext cx="5084064" cy="763285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77783"/>
            <a:ext cx="5084064" cy="763285"/>
          </a:xfrm>
          <a:solidFill>
            <a:schemeClr val="accent4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89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8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7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7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89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8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7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7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13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89" indent="-228589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27" indent="-24763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66" indent="-228589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54" indent="-228589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6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4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6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4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7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7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603264C-3F76-4418-8230-65BC708B96B1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603264C-3F76-4418-8230-65BC708B96B1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603264C-3F76-4418-8230-65BC708B96B1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603264C-3F76-4418-8230-65BC708B96B1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603264C-3F76-4418-8230-65BC708B96B1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603264C-3F76-4418-8230-65BC708B96B1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1"/>
            <a:ext cx="10363200" cy="4627563"/>
          </a:xfrm>
        </p:spPr>
        <p:txBody>
          <a:bodyPr numCol="2" spcCol="274313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89" indent="-228589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78" indent="-228589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66" indent="-228589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54" indent="-228589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603264C-3F76-4418-8230-65BC708B96B1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603264C-3F76-4418-8230-65BC708B96B1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603264C-3F76-4418-8230-65BC708B96B1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603264C-3F76-4418-8230-65BC708B96B1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603264C-3F76-4418-8230-65BC708B96B1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0589" y="2942603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96869" y="2944635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83619" y="3136659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3980" y="3055623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22429" y="4559278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8629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900" cap="all" spc="300" baseline="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6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2636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6876" y="3048002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1"/>
            <a:ext cx="10261600" cy="1295401"/>
          </a:xfrm>
        </p:spPr>
        <p:txBody>
          <a:bodyPr anchor="b" anchorCtr="0">
            <a:no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2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3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1" baseline="0">
                <a:solidFill>
                  <a:srgbClr val="FFFFFF"/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2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2" y="408373"/>
            <a:ext cx="11014229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2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2" y="1722437"/>
            <a:ext cx="5386917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sz="23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2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722437"/>
            <a:ext cx="5389033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sz="23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1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1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2255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5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500">
                <a:solidFill>
                  <a:schemeClr val="accent1">
                    <a:lumMod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5" y="1734313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8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6001" y="5029201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1" baseline="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5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algn="ctr" defTabSz="914377" rtl="0" eaLnBrk="1" latinLnBrk="0" hangingPunct="1"/>
            <a:endParaRPr lang="en-US" sz="19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5" y="351412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1"/>
            <a:ext cx="82296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8447236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0235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1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724916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13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89" indent="-228589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27" indent="-24763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66" indent="-228589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54" indent="-228589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4270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1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1"/>
            <a:ext cx="10363200" cy="4627563"/>
          </a:xfrm>
        </p:spPr>
        <p:txBody>
          <a:bodyPr numCol="2" spcCol="274313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89" indent="-228589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78" indent="-228589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66" indent="-228589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54" indent="-228589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3582337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1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1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6298911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1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82270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4939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1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1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9099994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788933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4966491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27663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3952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1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244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1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1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1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106573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1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1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1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984382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1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343578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1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4347018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1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709243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1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5747810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2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2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2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2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82370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2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2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2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2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293953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2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2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2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8755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1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1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2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2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2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9209467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2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2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288247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2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2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673958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3173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005760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7173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285135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6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6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7423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6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6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0978937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592047"/>
            <a:ext cx="2441448" cy="1071063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592047"/>
            <a:ext cx="2441448" cy="1071063"/>
          </a:xfrm>
          <a:solidFill>
            <a:schemeClr val="accent3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592047"/>
            <a:ext cx="2441448" cy="1071063"/>
          </a:xfrm>
          <a:solidFill>
            <a:schemeClr val="accent5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592047"/>
            <a:ext cx="2441448" cy="1071063"/>
          </a:xfrm>
          <a:solidFill>
            <a:schemeClr val="bg2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3604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592047"/>
            <a:ext cx="2441448" cy="1071063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592047"/>
            <a:ext cx="2441448" cy="1071063"/>
          </a:xfrm>
          <a:solidFill>
            <a:schemeClr val="accent3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592047"/>
            <a:ext cx="2441448" cy="1071063"/>
          </a:xfrm>
          <a:solidFill>
            <a:schemeClr val="accent5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592047"/>
            <a:ext cx="2441448" cy="1071063"/>
          </a:xfrm>
          <a:solidFill>
            <a:schemeClr val="bg2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789562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592047"/>
            <a:ext cx="3328416" cy="1071063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592047"/>
            <a:ext cx="3328416" cy="1071063"/>
          </a:xfrm>
          <a:solidFill>
            <a:schemeClr val="accent4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592047"/>
            <a:ext cx="3328416" cy="1071063"/>
          </a:xfrm>
          <a:solidFill>
            <a:schemeClr val="bg2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6927548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592047"/>
            <a:ext cx="3328416" cy="1071063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592047"/>
            <a:ext cx="3328416" cy="1071063"/>
          </a:xfrm>
          <a:solidFill>
            <a:schemeClr val="accent4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592047"/>
            <a:ext cx="3328416" cy="1071063"/>
          </a:xfrm>
          <a:solidFill>
            <a:schemeClr val="bg2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7435825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899824"/>
            <a:ext cx="5084064" cy="763285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899824"/>
            <a:ext cx="5084064" cy="763285"/>
          </a:xfrm>
          <a:solidFill>
            <a:schemeClr val="accent4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217372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899824"/>
            <a:ext cx="5084064" cy="763285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899824"/>
            <a:ext cx="5084064" cy="763285"/>
          </a:xfrm>
          <a:solidFill>
            <a:schemeClr val="accent4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0222016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70006"/>
            <a:ext cx="2441448" cy="1071063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70006"/>
            <a:ext cx="2441448" cy="1071063"/>
          </a:xfrm>
          <a:solidFill>
            <a:schemeClr val="accent3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70006"/>
            <a:ext cx="2441448" cy="1071063"/>
          </a:xfrm>
          <a:solidFill>
            <a:schemeClr val="accent5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70006"/>
            <a:ext cx="2441448" cy="1071063"/>
          </a:xfrm>
          <a:solidFill>
            <a:schemeClr val="bg2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6"/>
            <a:ext cx="2441448" cy="1713559"/>
          </a:xfrm>
        </p:spPr>
        <p:txBody>
          <a:bodyPr/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6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6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6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859040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70006"/>
            <a:ext cx="2441448" cy="1071063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70006"/>
            <a:ext cx="2441448" cy="1071063"/>
          </a:xfrm>
          <a:solidFill>
            <a:schemeClr val="accent3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70006"/>
            <a:ext cx="2441448" cy="1071063"/>
          </a:xfrm>
          <a:solidFill>
            <a:schemeClr val="accent5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70006"/>
            <a:ext cx="2441448" cy="1071063"/>
          </a:xfrm>
          <a:solidFill>
            <a:schemeClr val="bg2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6"/>
            <a:ext cx="2441448" cy="1713559"/>
          </a:xfrm>
        </p:spPr>
        <p:txBody>
          <a:bodyPr/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6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6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6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4542247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70006"/>
            <a:ext cx="3328416" cy="1071063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70006"/>
            <a:ext cx="3328416" cy="1071063"/>
          </a:xfrm>
          <a:solidFill>
            <a:schemeClr val="accent4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70006"/>
            <a:ext cx="3328416" cy="1071063"/>
          </a:xfrm>
          <a:solidFill>
            <a:schemeClr val="bg2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2835267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70006"/>
            <a:ext cx="3328416" cy="1071063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70006"/>
            <a:ext cx="3328416" cy="1071063"/>
          </a:xfrm>
          <a:solidFill>
            <a:schemeClr val="accent4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70006"/>
            <a:ext cx="3328416" cy="1071063"/>
          </a:xfrm>
          <a:solidFill>
            <a:schemeClr val="bg2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414806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77783"/>
            <a:ext cx="5084064" cy="763285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77783"/>
            <a:ext cx="5084064" cy="763285"/>
          </a:xfrm>
          <a:solidFill>
            <a:schemeClr val="accent4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8618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77783"/>
            <a:ext cx="5084064" cy="763285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77783"/>
            <a:ext cx="5084064" cy="763285"/>
          </a:xfrm>
          <a:solidFill>
            <a:schemeClr val="accent4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2772045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4773292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49073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2491925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758120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6424455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0028109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89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8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7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7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8552739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89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8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7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7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4352505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6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4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684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6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4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7473468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7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315312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7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1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8155633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183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3" y="4562856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0" y="4562856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9" y="4562856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2438400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1"/>
            <a:ext cx="2438400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1"/>
            <a:ext cx="2438400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1"/>
            <a:ext cx="2438400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2438400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1"/>
            <a:ext cx="2438400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1"/>
            <a:ext cx="2438400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1"/>
            <a:ext cx="2438400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1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1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1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1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2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2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2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2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2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2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2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2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2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2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2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2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2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2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2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2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2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2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72565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6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6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6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6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592047"/>
            <a:ext cx="2441448" cy="1071063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592047"/>
            <a:ext cx="2441448" cy="1071063"/>
          </a:xfrm>
          <a:solidFill>
            <a:schemeClr val="accent3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592047"/>
            <a:ext cx="2441448" cy="1071063"/>
          </a:xfrm>
          <a:solidFill>
            <a:schemeClr val="accent5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592047"/>
            <a:ext cx="2441448" cy="1071063"/>
          </a:xfrm>
          <a:solidFill>
            <a:schemeClr val="bg2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592047"/>
            <a:ext cx="2441448" cy="1071063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592047"/>
            <a:ext cx="2441448" cy="1071063"/>
          </a:xfrm>
          <a:solidFill>
            <a:schemeClr val="accent3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592047"/>
            <a:ext cx="2441448" cy="1071063"/>
          </a:xfrm>
          <a:solidFill>
            <a:schemeClr val="accent5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592047"/>
            <a:ext cx="2441448" cy="1071063"/>
          </a:xfrm>
          <a:solidFill>
            <a:schemeClr val="bg2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592047"/>
            <a:ext cx="3328416" cy="1071063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592047"/>
            <a:ext cx="3328416" cy="1071063"/>
          </a:xfrm>
          <a:solidFill>
            <a:schemeClr val="accent4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592047"/>
            <a:ext cx="3328416" cy="1071063"/>
          </a:xfrm>
          <a:solidFill>
            <a:schemeClr val="bg2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592047"/>
            <a:ext cx="3328416" cy="1071063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592047"/>
            <a:ext cx="3328416" cy="1071063"/>
          </a:xfrm>
          <a:solidFill>
            <a:schemeClr val="accent4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592047"/>
            <a:ext cx="3328416" cy="1071063"/>
          </a:xfrm>
          <a:solidFill>
            <a:schemeClr val="bg2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899824"/>
            <a:ext cx="5084064" cy="763285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899824"/>
            <a:ext cx="5084064" cy="763285"/>
          </a:xfrm>
          <a:solidFill>
            <a:schemeClr val="accent4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899824"/>
            <a:ext cx="5084064" cy="763285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899824"/>
            <a:ext cx="5084064" cy="763285"/>
          </a:xfrm>
          <a:solidFill>
            <a:schemeClr val="accent4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1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1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1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70006"/>
            <a:ext cx="2441448" cy="1071063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70006"/>
            <a:ext cx="2441448" cy="1071063"/>
          </a:xfrm>
          <a:solidFill>
            <a:schemeClr val="accent3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70006"/>
            <a:ext cx="2441448" cy="1071063"/>
          </a:xfrm>
          <a:solidFill>
            <a:schemeClr val="accent5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70006"/>
            <a:ext cx="2441448" cy="1071063"/>
          </a:xfrm>
          <a:solidFill>
            <a:schemeClr val="bg2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6"/>
            <a:ext cx="2441448" cy="1713559"/>
          </a:xfrm>
        </p:spPr>
        <p:txBody>
          <a:bodyPr/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6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6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6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1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1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1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70006"/>
            <a:ext cx="2441448" cy="1071063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70006"/>
            <a:ext cx="2441448" cy="1071063"/>
          </a:xfrm>
          <a:solidFill>
            <a:schemeClr val="accent3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70006"/>
            <a:ext cx="2441448" cy="1071063"/>
          </a:xfrm>
          <a:solidFill>
            <a:schemeClr val="accent5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70006"/>
            <a:ext cx="2441448" cy="1071063"/>
          </a:xfrm>
          <a:solidFill>
            <a:schemeClr val="bg2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6"/>
            <a:ext cx="2441448" cy="1713559"/>
          </a:xfrm>
        </p:spPr>
        <p:txBody>
          <a:bodyPr/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6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6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6"/>
            <a:ext cx="2441448" cy="171355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2569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1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70006"/>
            <a:ext cx="3328416" cy="1071063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70006"/>
            <a:ext cx="3328416" cy="1071063"/>
          </a:xfrm>
          <a:solidFill>
            <a:schemeClr val="accent4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70006"/>
            <a:ext cx="3328416" cy="1071063"/>
          </a:xfrm>
          <a:solidFill>
            <a:schemeClr val="bg2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1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70006"/>
            <a:ext cx="3328416" cy="1071063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70006"/>
            <a:ext cx="3328416" cy="1071063"/>
          </a:xfrm>
          <a:solidFill>
            <a:schemeClr val="accent4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70006"/>
            <a:ext cx="3328416" cy="1071063"/>
          </a:xfrm>
          <a:solidFill>
            <a:schemeClr val="bg2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1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77783"/>
            <a:ext cx="5084064" cy="763285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77783"/>
            <a:ext cx="5084064" cy="763285"/>
          </a:xfrm>
          <a:solidFill>
            <a:schemeClr val="accent4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1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77783"/>
            <a:ext cx="5084064" cy="763285"/>
          </a:xfrm>
          <a:solidFill>
            <a:schemeClr val="accent1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77783"/>
            <a:ext cx="5084064" cy="763285"/>
          </a:xfrm>
          <a:solidFill>
            <a:schemeClr val="accent4">
              <a:alpha val="80000"/>
            </a:schemeClr>
          </a:solidFill>
        </p:spPr>
        <p:txBody>
          <a:bodyPr lIns="182875" tIns="91438" rIns="182875" bIns="91438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500">
                <a:solidFill>
                  <a:srgbClr val="FFFFFF"/>
                </a:solidFill>
              </a:defRPr>
            </a:lvl2pPr>
            <a:lvl3pPr marL="342891" indent="-171446">
              <a:defRPr sz="1500">
                <a:solidFill>
                  <a:srgbClr val="FFFFFF"/>
                </a:solidFill>
              </a:defRPr>
            </a:lvl3pPr>
            <a:lvl4pPr marL="514338" indent="-171446">
              <a:defRPr sz="1500">
                <a:solidFill>
                  <a:srgbClr val="FFFFFF"/>
                </a:solidFill>
              </a:defRPr>
            </a:lvl4pPr>
            <a:lvl5pPr marL="742932" indent="-228594"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7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67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1534155" cy="153415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89"/>
            <a:ext cx="1534155" cy="153415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8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7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7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89"/>
            <a:ext cx="1534155" cy="153415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89"/>
            <a:ext cx="1534155" cy="153415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8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7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7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1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1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6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4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1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1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6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4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1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1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7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1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1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1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7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1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500" i="1"/>
            </a:lvl2pPr>
            <a:lvl3pPr marL="0" indent="0" algn="ctr">
              <a:buNone/>
              <a:defRPr sz="1500"/>
            </a:lvl3pPr>
            <a:lvl4pPr marL="514338" indent="-171446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500"/>
            </a:lvl2pPr>
            <a:lvl3pPr marL="150810" indent="-150810">
              <a:defRPr sz="1500"/>
            </a:lvl3pPr>
            <a:lvl4pPr marL="401629" indent="-207957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500"/>
            </a:lvl2pPr>
            <a:lvl3pPr marL="150810" indent="-150810">
              <a:defRPr sz="1500"/>
            </a:lvl3pPr>
            <a:lvl4pPr marL="401629" indent="-207957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2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2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1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8974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13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89" indent="-228589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27" indent="-24763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66" indent="-228589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54" indent="-228589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1"/>
            <a:ext cx="10363200" cy="4627563"/>
          </a:xfrm>
        </p:spPr>
        <p:txBody>
          <a:bodyPr numCol="2" spcCol="274313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89" indent="-228589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78" indent="-228589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66" indent="-228589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54" indent="-228589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1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1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1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1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1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52123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75" tIns="91438" rIns="182875" bIns="9143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1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1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1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1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1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1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1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1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1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1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1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152392" indent="-152392">
              <a:buFont typeface="Arial" panose="020B0604020202020204" pitchFamily="34" charset="0"/>
              <a:buChar char="•"/>
              <a:defRPr sz="1500"/>
            </a:lvl2pPr>
            <a:lvl3pPr marL="304784" indent="-152392">
              <a:defRPr sz="1500"/>
            </a:lvl3pPr>
            <a:lvl4pPr marL="533373" indent="-228589">
              <a:defRPr sz="1500"/>
            </a:lvl4pPr>
            <a:lvl5pPr marL="761962" indent="-228589"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2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2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2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2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2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2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2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2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6059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2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2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2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2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2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2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2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2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5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2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2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6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6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6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6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46" indent="-171446">
              <a:buFont typeface="Arial" panose="020B0604020202020204" pitchFamily="34" charset="0"/>
              <a:buChar char="•"/>
              <a:defRPr sz="1500"/>
            </a:lvl2pPr>
            <a:lvl3pPr marL="342891" indent="-171446">
              <a:defRPr sz="1500"/>
            </a:lvl3pPr>
            <a:lvl4pPr marL="514338" indent="-171446"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5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1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9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87.xml"/><Relationship Id="rId34" Type="http://schemas.openxmlformats.org/officeDocument/2006/relationships/slideLayout" Target="../slideLayouts/slideLayout100.xml"/><Relationship Id="rId42" Type="http://schemas.openxmlformats.org/officeDocument/2006/relationships/slideLayout" Target="../slideLayouts/slideLayout108.xml"/><Relationship Id="rId47" Type="http://schemas.openxmlformats.org/officeDocument/2006/relationships/slideLayout" Target="../slideLayouts/slideLayout113.xml"/><Relationship Id="rId50" Type="http://schemas.openxmlformats.org/officeDocument/2006/relationships/slideLayout" Target="../slideLayouts/slideLayout116.xml"/><Relationship Id="rId55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9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37" Type="http://schemas.openxmlformats.org/officeDocument/2006/relationships/slideLayout" Target="../slideLayouts/slideLayout103.xml"/><Relationship Id="rId40" Type="http://schemas.openxmlformats.org/officeDocument/2006/relationships/slideLayout" Target="../slideLayouts/slideLayout106.xml"/><Relationship Id="rId45" Type="http://schemas.openxmlformats.org/officeDocument/2006/relationships/slideLayout" Target="../slideLayouts/slideLayout111.xml"/><Relationship Id="rId53" Type="http://schemas.openxmlformats.org/officeDocument/2006/relationships/slideLayout" Target="../slideLayouts/slideLayout119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Relationship Id="rId35" Type="http://schemas.openxmlformats.org/officeDocument/2006/relationships/slideLayout" Target="../slideLayouts/slideLayout101.xml"/><Relationship Id="rId43" Type="http://schemas.openxmlformats.org/officeDocument/2006/relationships/slideLayout" Target="../slideLayouts/slideLayout109.xml"/><Relationship Id="rId48" Type="http://schemas.openxmlformats.org/officeDocument/2006/relationships/slideLayout" Target="../slideLayouts/slideLayout114.xml"/><Relationship Id="rId56" Type="http://schemas.openxmlformats.org/officeDocument/2006/relationships/slideLayout" Target="../slideLayouts/slideLayout122.xml"/><Relationship Id="rId8" Type="http://schemas.openxmlformats.org/officeDocument/2006/relationships/slideLayout" Target="../slideLayouts/slideLayout74.xml"/><Relationship Id="rId51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99.xml"/><Relationship Id="rId38" Type="http://schemas.openxmlformats.org/officeDocument/2006/relationships/slideLayout" Target="../slideLayouts/slideLayout104.xml"/><Relationship Id="rId46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107.xml"/><Relationship Id="rId54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36" Type="http://schemas.openxmlformats.org/officeDocument/2006/relationships/slideLayout" Target="../slideLayouts/slideLayout102.xml"/><Relationship Id="rId49" Type="http://schemas.openxmlformats.org/officeDocument/2006/relationships/slideLayout" Target="../slideLayouts/slideLayout115.xml"/><Relationship Id="rId57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97.xml"/><Relationship Id="rId44" Type="http://schemas.openxmlformats.org/officeDocument/2006/relationships/slideLayout" Target="../slideLayouts/slideLayout110.xml"/><Relationship Id="rId52" Type="http://schemas.openxmlformats.org/officeDocument/2006/relationships/slideLayout" Target="../slideLayouts/slideLayout1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8.xml"/><Relationship Id="rId18" Type="http://schemas.openxmlformats.org/officeDocument/2006/relationships/slideLayout" Target="../slideLayouts/slideLayout163.xml"/><Relationship Id="rId26" Type="http://schemas.openxmlformats.org/officeDocument/2006/relationships/slideLayout" Target="../slideLayouts/slideLayout171.xml"/><Relationship Id="rId39" Type="http://schemas.openxmlformats.org/officeDocument/2006/relationships/slideLayout" Target="../slideLayouts/slideLayout184.xml"/><Relationship Id="rId21" Type="http://schemas.openxmlformats.org/officeDocument/2006/relationships/slideLayout" Target="../slideLayouts/slideLayout166.xml"/><Relationship Id="rId34" Type="http://schemas.openxmlformats.org/officeDocument/2006/relationships/slideLayout" Target="../slideLayouts/slideLayout179.xml"/><Relationship Id="rId42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192.xml"/><Relationship Id="rId50" Type="http://schemas.openxmlformats.org/officeDocument/2006/relationships/slideLayout" Target="../slideLayouts/slideLayout195.xml"/><Relationship Id="rId55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7.xml"/><Relationship Id="rId16" Type="http://schemas.openxmlformats.org/officeDocument/2006/relationships/slideLayout" Target="../slideLayouts/slideLayout161.xml"/><Relationship Id="rId29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56.xml"/><Relationship Id="rId24" Type="http://schemas.openxmlformats.org/officeDocument/2006/relationships/slideLayout" Target="../slideLayouts/slideLayout169.xml"/><Relationship Id="rId32" Type="http://schemas.openxmlformats.org/officeDocument/2006/relationships/slideLayout" Target="../slideLayouts/slideLayout177.xml"/><Relationship Id="rId37" Type="http://schemas.openxmlformats.org/officeDocument/2006/relationships/slideLayout" Target="../slideLayouts/slideLayout182.xml"/><Relationship Id="rId40" Type="http://schemas.openxmlformats.org/officeDocument/2006/relationships/slideLayout" Target="../slideLayouts/slideLayout185.xml"/><Relationship Id="rId45" Type="http://schemas.openxmlformats.org/officeDocument/2006/relationships/slideLayout" Target="../slideLayouts/slideLayout190.xml"/><Relationship Id="rId53" Type="http://schemas.openxmlformats.org/officeDocument/2006/relationships/slideLayout" Target="../slideLayouts/slideLayout198.xml"/><Relationship Id="rId58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50.xml"/><Relationship Id="rId19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9.xml"/><Relationship Id="rId22" Type="http://schemas.openxmlformats.org/officeDocument/2006/relationships/slideLayout" Target="../slideLayouts/slideLayout167.xml"/><Relationship Id="rId27" Type="http://schemas.openxmlformats.org/officeDocument/2006/relationships/slideLayout" Target="../slideLayouts/slideLayout172.xml"/><Relationship Id="rId30" Type="http://schemas.openxmlformats.org/officeDocument/2006/relationships/slideLayout" Target="../slideLayouts/slideLayout175.xml"/><Relationship Id="rId35" Type="http://schemas.openxmlformats.org/officeDocument/2006/relationships/slideLayout" Target="../slideLayouts/slideLayout180.xml"/><Relationship Id="rId43" Type="http://schemas.openxmlformats.org/officeDocument/2006/relationships/slideLayout" Target="../slideLayouts/slideLayout188.xml"/><Relationship Id="rId48" Type="http://schemas.openxmlformats.org/officeDocument/2006/relationships/slideLayout" Target="../slideLayouts/slideLayout193.xml"/><Relationship Id="rId56" Type="http://schemas.openxmlformats.org/officeDocument/2006/relationships/slideLayout" Target="../slideLayouts/slideLayout201.xml"/><Relationship Id="rId8" Type="http://schemas.openxmlformats.org/officeDocument/2006/relationships/slideLayout" Target="../slideLayouts/slideLayout153.xml"/><Relationship Id="rId51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7.xml"/><Relationship Id="rId17" Type="http://schemas.openxmlformats.org/officeDocument/2006/relationships/slideLayout" Target="../slideLayouts/slideLayout162.xml"/><Relationship Id="rId25" Type="http://schemas.openxmlformats.org/officeDocument/2006/relationships/slideLayout" Target="../slideLayouts/slideLayout170.xml"/><Relationship Id="rId33" Type="http://schemas.openxmlformats.org/officeDocument/2006/relationships/slideLayout" Target="../slideLayouts/slideLayout178.xml"/><Relationship Id="rId38" Type="http://schemas.openxmlformats.org/officeDocument/2006/relationships/slideLayout" Target="../slideLayouts/slideLayout183.xml"/><Relationship Id="rId46" Type="http://schemas.openxmlformats.org/officeDocument/2006/relationships/slideLayout" Target="../slideLayouts/slideLayout191.xml"/><Relationship Id="rId59" Type="http://schemas.openxmlformats.org/officeDocument/2006/relationships/theme" Target="../theme/theme5.xml"/><Relationship Id="rId20" Type="http://schemas.openxmlformats.org/officeDocument/2006/relationships/slideLayout" Target="../slideLayouts/slideLayout165.xml"/><Relationship Id="rId41" Type="http://schemas.openxmlformats.org/officeDocument/2006/relationships/slideLayout" Target="../slideLayouts/slideLayout186.xml"/><Relationship Id="rId54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5" Type="http://schemas.openxmlformats.org/officeDocument/2006/relationships/slideLayout" Target="../slideLayouts/slideLayout160.xml"/><Relationship Id="rId23" Type="http://schemas.openxmlformats.org/officeDocument/2006/relationships/slideLayout" Target="../slideLayouts/slideLayout168.xml"/><Relationship Id="rId28" Type="http://schemas.openxmlformats.org/officeDocument/2006/relationships/slideLayout" Target="../slideLayouts/slideLayout173.xml"/><Relationship Id="rId36" Type="http://schemas.openxmlformats.org/officeDocument/2006/relationships/slideLayout" Target="../slideLayouts/slideLayout181.xml"/><Relationship Id="rId49" Type="http://schemas.openxmlformats.org/officeDocument/2006/relationships/slideLayout" Target="../slideLayouts/slideLayout194.xml"/><Relationship Id="rId57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155.xml"/><Relationship Id="rId31" Type="http://schemas.openxmlformats.org/officeDocument/2006/relationships/slideLayout" Target="../slideLayouts/slideLayout176.xml"/><Relationship Id="rId44" Type="http://schemas.openxmlformats.org/officeDocument/2006/relationships/slideLayout" Target="../slideLayouts/slideLayout189.xml"/><Relationship Id="rId52" Type="http://schemas.openxmlformats.org/officeDocument/2006/relationships/slideLayout" Target="../slideLayouts/slideLayout1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1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</p:sldLayoutIdLst>
  <p:txStyles>
    <p:titleStyle>
      <a:lvl1pPr algn="ctr" defTabSz="121914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295" indent="-230706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883" indent="-228589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72" indent="-228589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61" indent="-228589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1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121914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295" indent="-230706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883" indent="-228589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72" indent="-228589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61" indent="-228589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798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5760" y="278167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0" algn="ctr" defTabSz="914377" rtl="0" eaLnBrk="1" latinLnBrk="0" hangingPunct="1"/>
            <a:endParaRPr lang="en-US" sz="19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2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2" y="408373"/>
            <a:ext cx="11014229" cy="1039427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891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64" indent="-228594" algn="l" defTabSz="914377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377" indent="-228594" algn="l" defTabSz="914377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28" indent="-228594" algn="l" defTabSz="914377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41" indent="-228594" algn="l" defTabSz="914377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17" indent="-182875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30" indent="-182875" algn="l" defTabSz="914377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05" indent="-182875" algn="l" defTabSz="914377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381" indent="-182875" algn="l" defTabSz="914377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2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1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441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  <p:sldLayoutId id="2147483939" r:id="rId18"/>
    <p:sldLayoutId id="2147483940" r:id="rId19"/>
    <p:sldLayoutId id="2147483941" r:id="rId20"/>
    <p:sldLayoutId id="2147483942" r:id="rId21"/>
    <p:sldLayoutId id="2147483943" r:id="rId22"/>
    <p:sldLayoutId id="2147483944" r:id="rId23"/>
    <p:sldLayoutId id="2147483945" r:id="rId24"/>
    <p:sldLayoutId id="2147483946" r:id="rId25"/>
    <p:sldLayoutId id="2147483947" r:id="rId26"/>
    <p:sldLayoutId id="2147483948" r:id="rId27"/>
    <p:sldLayoutId id="2147483949" r:id="rId28"/>
    <p:sldLayoutId id="2147483950" r:id="rId29"/>
    <p:sldLayoutId id="2147483951" r:id="rId30"/>
    <p:sldLayoutId id="2147483952" r:id="rId31"/>
    <p:sldLayoutId id="2147483953" r:id="rId32"/>
    <p:sldLayoutId id="2147483954" r:id="rId33"/>
    <p:sldLayoutId id="2147483955" r:id="rId34"/>
    <p:sldLayoutId id="2147483956" r:id="rId35"/>
    <p:sldLayoutId id="2147483957" r:id="rId36"/>
    <p:sldLayoutId id="2147483958" r:id="rId37"/>
    <p:sldLayoutId id="2147483959" r:id="rId38"/>
    <p:sldLayoutId id="2147483960" r:id="rId39"/>
    <p:sldLayoutId id="2147483961" r:id="rId40"/>
    <p:sldLayoutId id="2147483962" r:id="rId41"/>
    <p:sldLayoutId id="2147483963" r:id="rId42"/>
    <p:sldLayoutId id="2147483964" r:id="rId43"/>
    <p:sldLayoutId id="2147483965" r:id="rId44"/>
    <p:sldLayoutId id="2147483966" r:id="rId45"/>
    <p:sldLayoutId id="2147483967" r:id="rId46"/>
    <p:sldLayoutId id="2147483968" r:id="rId47"/>
    <p:sldLayoutId id="2147483969" r:id="rId48"/>
    <p:sldLayoutId id="2147483970" r:id="rId49"/>
    <p:sldLayoutId id="2147483971" r:id="rId50"/>
    <p:sldLayoutId id="2147483972" r:id="rId51"/>
    <p:sldLayoutId id="2147483973" r:id="rId52"/>
    <p:sldLayoutId id="2147483974" r:id="rId53"/>
    <p:sldLayoutId id="2147483975" r:id="rId54"/>
    <p:sldLayoutId id="2147483976" r:id="rId55"/>
    <p:sldLayoutId id="2147483977" r:id="rId56"/>
    <p:sldLayoutId id="2147483978" r:id="rId57"/>
    <p:sldLayoutId id="2147483979" r:id="rId58"/>
  </p:sldLayoutIdLst>
  <p:txStyles>
    <p:titleStyle>
      <a:lvl1pPr algn="ctr" defTabSz="121914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295" indent="-230706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883" indent="-228589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72" indent="-228589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61" indent="-228589" algn="l" defTabSz="121914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1.xm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1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1.xml"/><Relationship Id="rId5" Type="http://schemas.openxmlformats.org/officeDocument/2006/relationships/image" Target="../media/image12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sv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chart" Target="../charts/chart3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1.xml"/><Relationship Id="rId6" Type="http://schemas.openxmlformats.org/officeDocument/2006/relationships/image" Target="../media/image21.png"/><Relationship Id="rId5" Type="http://schemas.openxmlformats.org/officeDocument/2006/relationships/chart" Target="../charts/chart5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="" xmlns:a16="http://schemas.microsoft.com/office/drawing/2014/main" id="{A3D43B73-2B0A-4CDF-8104-3D3F930D4D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C9545F2A-6B36-48F4-9F15-94670C727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11266" y="-244429"/>
            <a:ext cx="6361469" cy="69532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0101" y="5697253"/>
            <a:ext cx="8381204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Начальник отдела работы с налогоплательщиками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Елена Петровна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Хайрулина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2027549" y="2351783"/>
            <a:ext cx="7596844" cy="215443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Актуальные изменения налогового законодательства в части предоставления мер поддержки бизнесу, пострадавшему от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коронавирусной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инфекции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Graphic 3" descr="Мозговой штурм в группе">
            <a:extLst>
              <a:ext uri="{FF2B5EF4-FFF2-40B4-BE49-F238E27FC236}">
                <a16:creationId xmlns="" xmlns:a16="http://schemas.microsoft.com/office/drawing/2014/main" id="{4D81A94D-9932-44C6-8B7D-EE36CA1DB8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441303" y="2126717"/>
            <a:ext cx="1446299" cy="1446299"/>
          </a:xfrm>
          <a:prstGeom prst="rect">
            <a:avLst/>
          </a:prstGeom>
        </p:spPr>
      </p:pic>
      <p:pic>
        <p:nvPicPr>
          <p:cNvPr id="1030" name="Picture 6" descr="C:\Users\2900-05-520\Desktop\Безымянный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09" y="656693"/>
            <a:ext cx="422910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02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="" xmlns:a16="http://schemas.microsoft.com/office/drawing/2014/main" id="{A3D43B73-2B0A-4CDF-8104-3D3F930D4D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C9545F2A-6B36-48F4-9F15-94670C727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11266" y="-244429"/>
            <a:ext cx="6361469" cy="69532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2027549" y="3152002"/>
            <a:ext cx="7596844" cy="553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3600" b="1" dirty="0">
                <a:solidFill>
                  <a:schemeClr val="bg1">
                    <a:lumMod val="75000"/>
                  </a:schemeClr>
                </a:solidFill>
                <a:latin typeface="Roboto Condensed" panose="02000000000000000000" pitchFamily="2" charset="0"/>
              </a:rPr>
              <a:t>СПАСИБО ЗА ВНИМАНИЕ!</a:t>
            </a:r>
          </a:p>
        </p:txBody>
      </p:sp>
      <p:pic>
        <p:nvPicPr>
          <p:cNvPr id="1030" name="Picture 6" descr="C:\Users\2900-05-520\Desktop\Безымянный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09" y="656693"/>
            <a:ext cx="422910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19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2101231-1855-46EE-A3D9-B84E75ACB56A}"/>
              </a:ext>
            </a:extLst>
          </p:cNvPr>
          <p:cNvSpPr/>
          <p:nvPr/>
        </p:nvSpPr>
        <p:spPr>
          <a:xfrm>
            <a:off x="-12601" y="47612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pic>
        <p:nvPicPr>
          <p:cNvPr id="2052" name="Picture 4" descr="G:\2020\май\fi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145" y="1567145"/>
            <a:ext cx="3322508" cy="4706171"/>
          </a:xfrm>
          <a:prstGeom prst="rect">
            <a:avLst/>
          </a:prstGeom>
          <a:noFill/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5" descr="G:\2020\май\1000px-Луна_алейникова_мп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0728">
            <a:off x="9243085" y="2588654"/>
            <a:ext cx="3429751" cy="218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1" y="1"/>
            <a:ext cx="1235460" cy="12354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1"/>
            <a:ext cx="9865096" cy="12354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891" algn="l"/>
              </a:tabLst>
            </a:pPr>
            <a:r>
              <a:rPr lang="ru-RU" b="1" dirty="0" smtClean="0">
                <a:solidFill>
                  <a:srgbClr val="5F5F5F"/>
                </a:solidFill>
                <a:latin typeface="Roboto Condensed" panose="02000000000000000000" pitchFamily="2" charset="0"/>
              </a:rPr>
              <a:t>МЕРЫ ПОДДЕРЖКИ БИЗНЕСА</a:t>
            </a:r>
            <a:r>
              <a:rPr lang="en-US" b="1" dirty="0" smtClean="0">
                <a:solidFill>
                  <a:srgbClr val="5F5F5F"/>
                </a:solidFill>
                <a:latin typeface="Roboto Condensed" panose="02000000000000000000" pitchFamily="2" charset="0"/>
              </a:rPr>
              <a:t/>
            </a:r>
            <a:br>
              <a:rPr lang="en-US" b="1" dirty="0" smtClean="0">
                <a:solidFill>
                  <a:srgbClr val="5F5F5F"/>
                </a:solidFill>
                <a:latin typeface="Roboto Condensed" panose="02000000000000000000" pitchFamily="2" charset="0"/>
              </a:rPr>
            </a:br>
            <a:r>
              <a:rPr lang="ru-RU" b="1" dirty="0" smtClean="0">
                <a:solidFill>
                  <a:srgbClr val="2470AE"/>
                </a:solidFill>
                <a:latin typeface="Roboto Condensed" panose="02000000000000000000" pitchFamily="2" charset="0"/>
              </a:rPr>
              <a:t>ПОСТАНОВЛЕНИЕ ПРАВИТЕЛЬСТВА РФ ОТ 02.04.2020 № 409</a:t>
            </a:r>
            <a:endParaRPr lang="ru-RU" sz="3600" b="1" dirty="0">
              <a:solidFill>
                <a:srgbClr val="2470AE"/>
              </a:solidFill>
              <a:latin typeface="Roboto Condensed" panose="02000000000000000000" pitchFamily="2" charset="0"/>
            </a:endParaRPr>
          </a:p>
        </p:txBody>
      </p:sp>
      <p:pic>
        <p:nvPicPr>
          <p:cNvPr id="30" name="Рисунок 29" descr="Мозговой штурм в группе">
            <a:extLst>
              <a:ext uri="{FF2B5EF4-FFF2-40B4-BE49-F238E27FC236}">
                <a16:creationId xmlns="" xmlns:a16="http://schemas.microsoft.com/office/drawing/2014/main" id="{34D0E67C-D226-4DF5-9D1B-EAB51874B8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45796" y="245796"/>
            <a:ext cx="743869" cy="743869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6343BB1C-4EB0-43FC-B3C9-557E96B788BD}"/>
              </a:ext>
            </a:extLst>
          </p:cNvPr>
          <p:cNvSpPr txBox="1">
            <a:spLocks/>
          </p:cNvSpPr>
          <p:nvPr/>
        </p:nvSpPr>
        <p:spPr>
          <a:xfrm>
            <a:off x="9480376" y="152637"/>
            <a:ext cx="2304256" cy="465095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>
                <a:tab pos="342891" algn="l"/>
              </a:tabLst>
            </a:pPr>
            <a:r>
              <a:rPr lang="ru-RU" sz="3200" b="1" dirty="0">
                <a:solidFill>
                  <a:srgbClr val="5F5F5F"/>
                </a:solidFill>
                <a:latin typeface="Roboto Condensed" panose="02000000000000000000" pitchFamily="2" charset="0"/>
              </a:rPr>
              <a:t>Около 11 тыс.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812B5A58-4D9D-455B-A237-30FD38DA9D08}"/>
              </a:ext>
            </a:extLst>
          </p:cNvPr>
          <p:cNvSpPr/>
          <p:nvPr/>
        </p:nvSpPr>
        <p:spPr>
          <a:xfrm>
            <a:off x="9444372" y="584685"/>
            <a:ext cx="2664296" cy="64633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377">
              <a:defRPr/>
            </a:pPr>
            <a:r>
              <a:rPr lang="ru-RU" sz="1200" kern="0" dirty="0"/>
              <a:t>субъектов МСП осуществляют деятельность в пострадавших отраслях экономики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="" xmlns:a16="http://schemas.microsoft.com/office/drawing/2014/main" id="{86FE23C9-8284-40E2-936B-7189587046D3}"/>
              </a:ext>
            </a:extLst>
          </p:cNvPr>
          <p:cNvSpPr txBox="1">
            <a:spLocks/>
          </p:cNvSpPr>
          <p:nvPr/>
        </p:nvSpPr>
        <p:spPr>
          <a:xfrm>
            <a:off x="335361" y="1628801"/>
            <a:ext cx="2386148" cy="58324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891" algn="l"/>
              </a:tabLst>
            </a:pPr>
            <a:r>
              <a:rPr lang="ru-RU" sz="1600" b="1" dirty="0">
                <a:solidFill>
                  <a:srgbClr val="EF435A"/>
                </a:solidFill>
                <a:latin typeface="Roboto Condensed" panose="02000000000000000000" pitchFamily="2" charset="0"/>
              </a:rPr>
              <a:t>ДЛЯ ВСЕХ ОРГАНИЗАЦИЙ </a:t>
            </a:r>
          </a:p>
          <a:p>
            <a:pPr algn="l">
              <a:tabLst>
                <a:tab pos="342891" algn="l"/>
              </a:tabLst>
            </a:pPr>
            <a:r>
              <a:rPr lang="ru-RU" sz="1600" b="1" dirty="0">
                <a:solidFill>
                  <a:srgbClr val="EF435A"/>
                </a:solidFill>
                <a:latin typeface="Roboto Condensed" panose="02000000000000000000" pitchFamily="2" charset="0"/>
              </a:rPr>
              <a:t>И ПРЕДПРИНИМАТЕЛЕЙ:</a:t>
            </a:r>
            <a:endParaRPr lang="ru-RU" sz="7200" b="1" dirty="0">
              <a:solidFill>
                <a:srgbClr val="EF435A"/>
              </a:solidFill>
              <a:latin typeface="Roboto Condensed" panose="02000000000000000000" pitchFamily="2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90D06030-25A5-4F6C-A126-C2E3BD5417B0}"/>
              </a:ext>
            </a:extLst>
          </p:cNvPr>
          <p:cNvCxnSpPr>
            <a:cxnSpLocks/>
          </p:cNvCxnSpPr>
          <p:nvPr/>
        </p:nvCxnSpPr>
        <p:spPr>
          <a:xfrm>
            <a:off x="0" y="123546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G:\2020\май\Иконка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55" y="2464640"/>
            <a:ext cx="577904" cy="49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G:\2020\май\Иконка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55" y="3301138"/>
            <a:ext cx="556127" cy="47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G:\2020\май\Иконка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56" y="4122909"/>
            <a:ext cx="584963" cy="49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G:\2020\май\Иконка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4941168"/>
            <a:ext cx="584964" cy="49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Subtitle 2">
            <a:extLst>
              <a:ext uri="{FF2B5EF4-FFF2-40B4-BE49-F238E27FC236}">
                <a16:creationId xmlns="" xmlns:a16="http://schemas.microsoft.com/office/drawing/2014/main" id="{86FE23C9-8284-40E2-936B-7189587046D3}"/>
              </a:ext>
            </a:extLst>
          </p:cNvPr>
          <p:cNvSpPr txBox="1">
            <a:spLocks/>
          </p:cNvSpPr>
          <p:nvPr/>
        </p:nvSpPr>
        <p:spPr>
          <a:xfrm>
            <a:off x="4511824" y="1628801"/>
            <a:ext cx="4058312" cy="5832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891" algn="l"/>
              </a:tabLst>
            </a:pPr>
            <a:r>
              <a:rPr lang="ru-RU" sz="1600" b="1" dirty="0">
                <a:solidFill>
                  <a:srgbClr val="EF435A"/>
                </a:solidFill>
                <a:latin typeface="Roboto Condensed" panose="02000000000000000000" pitchFamily="2" charset="0"/>
              </a:rPr>
              <a:t> ДЛЯ ОРГАНИЗАЦИЙ И ПРЕДПРИНИМАТЕЛЕЙ</a:t>
            </a:r>
          </a:p>
          <a:p>
            <a:pPr algn="l">
              <a:tabLst>
                <a:tab pos="342891" algn="l"/>
              </a:tabLst>
            </a:pPr>
            <a:r>
              <a:rPr lang="ru-RU" sz="1600" b="1" dirty="0">
                <a:solidFill>
                  <a:srgbClr val="EF435A"/>
                </a:solidFill>
                <a:latin typeface="Roboto Condensed" panose="02000000000000000000" pitchFamily="2" charset="0"/>
              </a:rPr>
              <a:t> ИЗ ПОСТРАДАВШИХ ОТРАСЛЕЙ ЭКОНОМИКИ: </a:t>
            </a:r>
          </a:p>
        </p:txBody>
      </p:sp>
      <p:pic>
        <p:nvPicPr>
          <p:cNvPr id="40" name="Picture 3" descr="G:\2020\май\Иконка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069" y="2464641"/>
            <a:ext cx="591723" cy="50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G:\2020\май\Иконка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3235418"/>
            <a:ext cx="568669" cy="48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G:\2020\май\Иконка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5" y="4084918"/>
            <a:ext cx="584271" cy="49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007307" y="3376067"/>
            <a:ext cx="3476153" cy="39681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891" algn="l"/>
              </a:tabLst>
            </a:pPr>
            <a:r>
              <a:rPr lang="ru-RU" sz="1600" dirty="0">
                <a:solidFill>
                  <a:srgbClr val="5F5F5F"/>
                </a:solidFill>
                <a:latin typeface="Roboto Condensed" panose="02000000000000000000" pitchFamily="2" charset="0"/>
              </a:rPr>
              <a:t>Приостановлены проверки</a:t>
            </a:r>
            <a:endParaRPr lang="ru-RU" sz="1600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45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989665" y="2517204"/>
            <a:ext cx="3438265" cy="39681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891" algn="l"/>
              </a:tabLst>
            </a:pPr>
            <a:r>
              <a:rPr lang="ru-RU" sz="1600" dirty="0">
                <a:solidFill>
                  <a:srgbClr val="5F5F5F"/>
                </a:solidFill>
                <a:latin typeface="Roboto Condensed" panose="02000000000000000000" pitchFamily="2" charset="0"/>
              </a:rPr>
              <a:t>Продлены сроки сдачи отчетности</a:t>
            </a:r>
          </a:p>
        </p:txBody>
      </p:sp>
      <p:sp>
        <p:nvSpPr>
          <p:cNvPr id="46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007307" y="4005064"/>
            <a:ext cx="3284748" cy="6480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891" algn="l"/>
              </a:tabLst>
            </a:pPr>
            <a:r>
              <a:rPr lang="ru-RU" sz="1600" dirty="0">
                <a:solidFill>
                  <a:srgbClr val="5F5F5F"/>
                </a:solidFill>
                <a:latin typeface="Roboto Condensed" panose="02000000000000000000" pitchFamily="2" charset="0"/>
              </a:rPr>
              <a:t>Продлены сроки представления документов по требованию</a:t>
            </a:r>
          </a:p>
        </p:txBody>
      </p:sp>
      <p:sp>
        <p:nvSpPr>
          <p:cNvPr id="47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019437" y="4797152"/>
            <a:ext cx="3284748" cy="6480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891" algn="l"/>
              </a:tabLst>
            </a:pPr>
            <a:r>
              <a:rPr lang="ru-RU" sz="1600" dirty="0">
                <a:solidFill>
                  <a:srgbClr val="5F5F5F"/>
                </a:solidFill>
                <a:latin typeface="Roboto Condensed" panose="02000000000000000000" pitchFamily="2" charset="0"/>
              </a:rPr>
              <a:t>Приостановлены меры взыскания</a:t>
            </a:r>
          </a:p>
        </p:txBody>
      </p:sp>
      <p:sp>
        <p:nvSpPr>
          <p:cNvPr id="48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019437" y="5455229"/>
            <a:ext cx="3284748" cy="4940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891" algn="l"/>
              </a:tabLst>
            </a:pPr>
            <a:endParaRPr lang="ru-RU" sz="1600" dirty="0">
              <a:solidFill>
                <a:srgbClr val="92D050"/>
              </a:solidFill>
              <a:latin typeface="Roboto Condensed" panose="02000000000000000000" pitchFamily="2" charset="0"/>
            </a:endParaRPr>
          </a:p>
        </p:txBody>
      </p:sp>
      <p:sp>
        <p:nvSpPr>
          <p:cNvPr id="49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5155884" y="4172604"/>
            <a:ext cx="3476153" cy="39681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891" algn="l"/>
              </a:tabLst>
            </a:pPr>
            <a:r>
              <a:rPr lang="ru-RU" sz="1500" dirty="0">
                <a:solidFill>
                  <a:srgbClr val="5F5F5F"/>
                </a:solidFill>
                <a:latin typeface="Roboto Condensed" panose="02000000000000000000" pitchFamily="2" charset="0"/>
              </a:rPr>
              <a:t>Перенесены сроки уплаты налогов </a:t>
            </a:r>
          </a:p>
          <a:p>
            <a:pPr algn="l">
              <a:tabLst>
                <a:tab pos="342891" algn="l"/>
              </a:tabLst>
            </a:pPr>
            <a:r>
              <a:rPr lang="ru-RU" sz="1500" dirty="0">
                <a:solidFill>
                  <a:srgbClr val="5F5F5F"/>
                </a:solidFill>
                <a:latin typeface="Roboto Condensed" panose="02000000000000000000" pitchFamily="2" charset="0"/>
              </a:rPr>
              <a:t>(для субъектом МСП) </a:t>
            </a:r>
          </a:p>
        </p:txBody>
      </p:sp>
      <p:sp>
        <p:nvSpPr>
          <p:cNvPr id="50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5232860" y="4956148"/>
            <a:ext cx="3476153" cy="4962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891" algn="l"/>
              </a:tabLst>
            </a:pPr>
            <a:r>
              <a:rPr lang="ru-RU" sz="1600" dirty="0">
                <a:solidFill>
                  <a:srgbClr val="5F5F5F"/>
                </a:solidFill>
                <a:latin typeface="Roboto Condensed" panose="02000000000000000000" pitchFamily="2" charset="0"/>
              </a:rPr>
              <a:t>Перенесены сроки уплаты страховых взносов (для субъектов МСП)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5195901" y="2519353"/>
            <a:ext cx="3476153" cy="4962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891" algn="l"/>
              </a:tabLst>
            </a:pPr>
            <a:r>
              <a:rPr lang="ru-RU" sz="1600" dirty="0">
                <a:solidFill>
                  <a:srgbClr val="5F5F5F"/>
                </a:solidFill>
                <a:latin typeface="Roboto Condensed" panose="02000000000000000000" pitchFamily="2" charset="0"/>
              </a:rPr>
              <a:t>Введен мораторий на возбуждение дел </a:t>
            </a:r>
          </a:p>
          <a:p>
            <a:pPr algn="l">
              <a:tabLst>
                <a:tab pos="342891" algn="l"/>
              </a:tabLst>
            </a:pPr>
            <a:r>
              <a:rPr lang="ru-RU" sz="1600" dirty="0">
                <a:solidFill>
                  <a:srgbClr val="5F5F5F"/>
                </a:solidFill>
                <a:latin typeface="Roboto Condensed" panose="02000000000000000000" pitchFamily="2" charset="0"/>
              </a:rPr>
              <a:t>о банкротстве </a:t>
            </a:r>
          </a:p>
        </p:txBody>
      </p:sp>
      <p:sp>
        <p:nvSpPr>
          <p:cNvPr id="53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5195901" y="4624977"/>
            <a:ext cx="3476153" cy="49621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891" algn="l"/>
              </a:tabLst>
            </a:pPr>
            <a:endParaRPr lang="ru-RU" sz="1600" dirty="0">
              <a:solidFill>
                <a:srgbClr val="92D050"/>
              </a:solidFill>
              <a:latin typeface="Roboto Condensed" panose="02000000000000000000" pitchFamily="2" charset="0"/>
            </a:endParaRPr>
          </a:p>
        </p:txBody>
      </p:sp>
      <p:pic>
        <p:nvPicPr>
          <p:cNvPr id="54" name="Picture 3" descr="G:\2020\май\Иконка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473" y="4943328"/>
            <a:ext cx="582419" cy="49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5148852" y="3235418"/>
            <a:ext cx="3476153" cy="49120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891" algn="l"/>
              </a:tabLst>
            </a:pPr>
            <a:r>
              <a:rPr lang="ru-RU" sz="1600" dirty="0">
                <a:solidFill>
                  <a:srgbClr val="5F5F5F"/>
                </a:solidFill>
                <a:latin typeface="Roboto Condensed" panose="02000000000000000000" pitchFamily="2" charset="0"/>
              </a:rPr>
              <a:t>Предусмотрена упрощенная процедура отсрочки (рассрочки)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41473" y="5841268"/>
            <a:ext cx="9000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9660396" y="2674657"/>
            <a:ext cx="1368152" cy="64633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№409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623879" y="6078507"/>
            <a:ext cx="8270780" cy="6480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77">
              <a:tabLst>
                <a:tab pos="342891" algn="l"/>
              </a:tabLst>
              <a:defRPr/>
            </a:pPr>
            <a:r>
              <a:rPr lang="ru-RU" sz="15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Перечень наиболее пострадавших отраслей экономики </a:t>
            </a:r>
          </a:p>
          <a:p>
            <a:pPr algn="l" defTabSz="914377">
              <a:tabLst>
                <a:tab pos="342891" algn="l"/>
              </a:tabLst>
              <a:defRPr/>
            </a:pPr>
            <a:r>
              <a:rPr lang="ru-RU" sz="15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утвержден постановлением Правительства РФ от 03.04.2020 № 434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388503" y="6162805"/>
            <a:ext cx="183651" cy="24560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891" algn="l"/>
              </a:tabLst>
            </a:pPr>
            <a:r>
              <a:rPr lang="ru-RU" sz="1600" b="1" dirty="0">
                <a:solidFill>
                  <a:schemeClr val="tx1"/>
                </a:solidFill>
                <a:latin typeface="Times New Roman"/>
                <a:cs typeface="Times New Roman"/>
              </a:rPr>
              <a:t>*</a:t>
            </a:r>
            <a:r>
              <a:rPr lang="ru-RU" sz="1600" dirty="0">
                <a:solidFill>
                  <a:srgbClr val="5F5F5F"/>
                </a:solidFill>
                <a:latin typeface="Roboto Condensed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89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Группа 85">
            <a:extLst>
              <a:ext uri="{FF2B5EF4-FFF2-40B4-BE49-F238E27FC236}">
                <a16:creationId xmlns="" xmlns:a16="http://schemas.microsoft.com/office/drawing/2014/main" id="{10149304-7869-416E-8B56-8465E6774193}"/>
              </a:ext>
            </a:extLst>
          </p:cNvPr>
          <p:cNvGrpSpPr/>
          <p:nvPr/>
        </p:nvGrpSpPr>
        <p:grpSpPr>
          <a:xfrm>
            <a:off x="5323218" y="119638"/>
            <a:ext cx="2216013" cy="1884991"/>
            <a:chOff x="8662189" y="4067000"/>
            <a:chExt cx="1708443" cy="3613281"/>
          </a:xfrm>
        </p:grpSpPr>
        <p:sp>
          <p:nvSpPr>
            <p:cNvPr id="87" name="Rectangle 1">
              <a:extLst>
                <a:ext uri="{FF2B5EF4-FFF2-40B4-BE49-F238E27FC236}">
                  <a16:creationId xmlns="" xmlns:a16="http://schemas.microsoft.com/office/drawing/2014/main" id="{1F246D87-925B-4407-94C6-0C7AB6AB1129}"/>
                </a:ext>
              </a:extLst>
            </p:cNvPr>
            <p:cNvSpPr/>
            <p:nvPr/>
          </p:nvSpPr>
          <p:spPr>
            <a:xfrm>
              <a:off x="8662189" y="4067000"/>
              <a:ext cx="1708443" cy="36132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79400" dist="177800" dir="5400000" algn="t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F5C61A12-A0B5-4FF1-B0BE-E8C1BC90AFB8}"/>
                </a:ext>
              </a:extLst>
            </p:cNvPr>
            <p:cNvSpPr txBox="1"/>
            <p:nvPr/>
          </p:nvSpPr>
          <p:spPr>
            <a:xfrm>
              <a:off x="8752766" y="4352161"/>
              <a:ext cx="1543219" cy="161257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5500" b="1" dirty="0">
                  <a:solidFill>
                    <a:srgbClr val="287ABE"/>
                  </a:solidFill>
                  <a:latin typeface="Roboto Condensed" panose="02000000000000000000" pitchFamily="2" charset="0"/>
                </a:rPr>
                <a:t>257</a:t>
              </a:r>
              <a:r>
                <a:rPr lang="ru-RU" sz="3200" b="1" dirty="0">
                  <a:solidFill>
                    <a:srgbClr val="287ABE"/>
                  </a:solidFill>
                  <a:latin typeface="Roboto Condensed" panose="02000000000000000000" pitchFamily="2" charset="0"/>
                </a:rPr>
                <a:t>млн</a:t>
              </a:r>
            </a:p>
          </p:txBody>
        </p:sp>
        <p:sp>
          <p:nvSpPr>
            <p:cNvPr id="89" name="Прямоугольник 88">
              <a:extLst>
                <a:ext uri="{FF2B5EF4-FFF2-40B4-BE49-F238E27FC236}">
                  <a16:creationId xmlns="" xmlns:a16="http://schemas.microsoft.com/office/drawing/2014/main" id="{593D1AF7-413E-4D6E-B0D4-24E7327D144A}"/>
                </a:ext>
              </a:extLst>
            </p:cNvPr>
            <p:cNvSpPr/>
            <p:nvPr/>
          </p:nvSpPr>
          <p:spPr>
            <a:xfrm>
              <a:off x="8816217" y="5702800"/>
              <a:ext cx="1439550" cy="19665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solidFill>
                    <a:schemeClr val="tx1">
                      <a:lumMod val="75000"/>
                    </a:schemeClr>
                  </a:solidFill>
                  <a:latin typeface="+mj-lt"/>
                </a:rPr>
                <a:t>выплаченная бизнесу сумма субсидии за апрель (в рублях)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2101231-1855-46EE-A3D9-B84E75ACB56A}"/>
              </a:ext>
            </a:extLst>
          </p:cNvPr>
          <p:cNvSpPr/>
          <p:nvPr/>
        </p:nvSpPr>
        <p:spPr>
          <a:xfrm>
            <a:off x="-24680" y="862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b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-24679" y="1"/>
            <a:ext cx="1235460" cy="12354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Мозговой штурм в группе">
            <a:extLst>
              <a:ext uri="{FF2B5EF4-FFF2-40B4-BE49-F238E27FC236}">
                <a16:creationId xmlns="" xmlns:a16="http://schemas.microsoft.com/office/drawing/2014/main" id="{34D0E67C-D226-4DF5-9D1B-EAB51874B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5796" y="245796"/>
            <a:ext cx="743869" cy="743869"/>
          </a:xfrm>
          <a:prstGeom prst="rect">
            <a:avLst/>
          </a:prstGeom>
        </p:spPr>
      </p:pic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C7455BE3-6675-42DF-AA0F-0923B958D1D2}"/>
              </a:ext>
            </a:extLst>
          </p:cNvPr>
          <p:cNvCxnSpPr>
            <a:cxnSpLocks/>
          </p:cNvCxnSpPr>
          <p:nvPr/>
        </p:nvCxnSpPr>
        <p:spPr>
          <a:xfrm>
            <a:off x="0" y="123546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1"/>
            <a:ext cx="9865096" cy="12354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891" algn="l"/>
              </a:tabLst>
            </a:pPr>
            <a:r>
              <a:rPr lang="ru-RU" b="1" dirty="0" smtClean="0">
                <a:solidFill>
                  <a:srgbClr val="5F5F5F"/>
                </a:solidFill>
                <a:latin typeface="Roboto Condensed" panose="02000000000000000000" pitchFamily="2" charset="0"/>
              </a:rPr>
              <a:t>МЕРЫ ПОДДЕРЖКИ БИЗНЕСА</a:t>
            </a:r>
            <a:r>
              <a:rPr lang="en-US" b="1" dirty="0" smtClean="0">
                <a:solidFill>
                  <a:srgbClr val="5F5F5F"/>
                </a:solidFill>
                <a:latin typeface="Roboto Condensed" panose="02000000000000000000" pitchFamily="2" charset="0"/>
              </a:rPr>
              <a:t/>
            </a:r>
            <a:br>
              <a:rPr lang="en-US" b="1" dirty="0" smtClean="0">
                <a:solidFill>
                  <a:srgbClr val="5F5F5F"/>
                </a:solidFill>
                <a:latin typeface="Roboto Condensed" panose="02000000000000000000" pitchFamily="2" charset="0"/>
              </a:rPr>
            </a:br>
            <a:r>
              <a:rPr lang="ru-RU" b="1" dirty="0" smtClean="0">
                <a:solidFill>
                  <a:srgbClr val="2470AE"/>
                </a:solidFill>
                <a:latin typeface="Roboto Condensed" panose="02000000000000000000" pitchFamily="2" charset="0"/>
              </a:rPr>
              <a:t>СУБСИДИИ ДЛЯ СУБЪЕКТОВ МСП</a:t>
            </a:r>
            <a:endParaRPr lang="ru-RU" sz="3600" b="1" dirty="0">
              <a:solidFill>
                <a:srgbClr val="2470AE"/>
              </a:solidFill>
              <a:latin typeface="Roboto Condensed" panose="02000000000000000000" pitchFamily="2" charset="0"/>
            </a:endParaRPr>
          </a:p>
        </p:txBody>
      </p:sp>
      <p:pic>
        <p:nvPicPr>
          <p:cNvPr id="3075" name="Picture 3" descr="G:\2020\май\fil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1468194"/>
            <a:ext cx="3539716" cy="5006449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Subtitle 2">
            <a:extLst>
              <a:ext uri="{FF2B5EF4-FFF2-40B4-BE49-F238E27FC236}">
                <a16:creationId xmlns="" xmlns:a16="http://schemas.microsoft.com/office/drawing/2014/main" id="{86FE23C9-8284-40E2-936B-7189587046D3}"/>
              </a:ext>
            </a:extLst>
          </p:cNvPr>
          <p:cNvSpPr txBox="1">
            <a:spLocks/>
          </p:cNvSpPr>
          <p:nvPr/>
        </p:nvSpPr>
        <p:spPr>
          <a:xfrm>
            <a:off x="3755741" y="1448780"/>
            <a:ext cx="5724636" cy="33817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891" algn="l"/>
              </a:tabLst>
            </a:pPr>
            <a:r>
              <a:rPr lang="ru-RU" b="1" dirty="0" smtClean="0">
                <a:solidFill>
                  <a:srgbClr val="EF435A"/>
                </a:solidFill>
                <a:latin typeface="Roboto Condensed" panose="02000000000000000000" pitchFamily="2" charset="0"/>
              </a:rPr>
              <a:t>УСЛОВИЯ ДЛЯ ПОЛУЧЕНИЯ СУБСИДИИ:</a:t>
            </a:r>
            <a:endParaRPr lang="ru-RU" b="1" dirty="0">
              <a:solidFill>
                <a:srgbClr val="EF435A"/>
              </a:solidFill>
              <a:latin typeface="Roboto Condensed" panose="02000000000000000000" pitchFamily="2" charset="0"/>
            </a:endParaRPr>
          </a:p>
        </p:txBody>
      </p:sp>
      <p:pic>
        <p:nvPicPr>
          <p:cNvPr id="75" name="Picture 3" descr="G:\2020\май\Иконк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740" y="2067887"/>
            <a:ext cx="577904" cy="49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3" descr="G:\2020\май\Иконк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740" y="2938780"/>
            <a:ext cx="577904" cy="49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3" descr="G:\2020\май\Иконк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740" y="3838880"/>
            <a:ext cx="577904" cy="49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2020\май\1000px-Луна_алейникова_мпи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30072">
            <a:off x="-257529" y="2715306"/>
            <a:ext cx="3429751" cy="218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8BA42257-548D-49A6-B75D-A04DF37F5654}"/>
              </a:ext>
            </a:extLst>
          </p:cNvPr>
          <p:cNvSpPr txBox="1"/>
          <p:nvPr/>
        </p:nvSpPr>
        <p:spPr>
          <a:xfrm>
            <a:off x="875421" y="2689757"/>
            <a:ext cx="1836204" cy="553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 №576</a:t>
            </a:r>
          </a:p>
        </p:txBody>
      </p:sp>
      <p:pic>
        <p:nvPicPr>
          <p:cNvPr id="79" name="Picture 3" descr="G:\2020\май\Иконк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904" y="4702976"/>
            <a:ext cx="577904" cy="49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3" descr="G:\2020\май\Иконк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5675084"/>
            <a:ext cx="577904" cy="49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4459586" y="2031641"/>
            <a:ext cx="5380831" cy="56926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891" algn="l"/>
              </a:tabLst>
            </a:pPr>
            <a:r>
              <a:rPr lang="ru-RU" sz="1600" dirty="0">
                <a:solidFill>
                  <a:srgbClr val="5F5F5F"/>
                </a:solidFill>
                <a:latin typeface="Roboto Condensed" panose="02000000000000000000" pitchFamily="2" charset="0"/>
              </a:rPr>
              <a:t>находиться в Реестре МСП на 01.03.2020</a:t>
            </a:r>
          </a:p>
        </p:txBody>
      </p:sp>
      <p:sp>
        <p:nvSpPr>
          <p:cNvPr id="82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4439818" y="2761765"/>
            <a:ext cx="5380831" cy="84725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891" algn="l"/>
              </a:tabLst>
            </a:pPr>
            <a:r>
              <a:rPr lang="ru-RU" sz="1600" dirty="0">
                <a:solidFill>
                  <a:srgbClr val="5F5F5F"/>
                </a:solidFill>
                <a:latin typeface="Roboto Condensed" panose="02000000000000000000" pitchFamily="2" charset="0"/>
              </a:rPr>
              <a:t>осуществлять деятельность в пострадавших отраслях экономики (по постановлению Правительства РФ </a:t>
            </a:r>
          </a:p>
          <a:p>
            <a:pPr algn="l">
              <a:tabLst>
                <a:tab pos="342891" algn="l"/>
              </a:tabLst>
            </a:pPr>
            <a:r>
              <a:rPr lang="ru-RU" sz="1600" dirty="0">
                <a:solidFill>
                  <a:srgbClr val="5F5F5F"/>
                </a:solidFill>
                <a:latin typeface="Roboto Condensed" panose="02000000000000000000" pitchFamily="2" charset="0"/>
              </a:rPr>
              <a:t>от 03.04.2020 № 434)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4459586" y="3661865"/>
            <a:ext cx="5380831" cy="84725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891" algn="l"/>
              </a:tabLst>
            </a:pPr>
            <a:r>
              <a:rPr lang="ru-RU" sz="1600" dirty="0">
                <a:solidFill>
                  <a:srgbClr val="5F5F5F"/>
                </a:solidFill>
                <a:latin typeface="Roboto Condensed" panose="02000000000000000000" pitchFamily="2" charset="0"/>
              </a:rPr>
              <a:t>не находиться в процессе реорганизации, ликвидации, банкротства</a:t>
            </a:r>
          </a:p>
        </p:txBody>
      </p:sp>
      <p:sp>
        <p:nvSpPr>
          <p:cNvPr id="84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4475822" y="4473117"/>
            <a:ext cx="5380831" cy="84725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891" algn="l"/>
              </a:tabLst>
            </a:pPr>
            <a:r>
              <a:rPr lang="ru-RU" sz="1600" dirty="0">
                <a:solidFill>
                  <a:srgbClr val="5F5F5F"/>
                </a:solidFill>
                <a:latin typeface="Roboto Condensed" panose="02000000000000000000" pitchFamily="2" charset="0"/>
              </a:rPr>
              <a:t>не иметь долгов по налогам (сборам) свыше 3 тыс. рублей на дату подачи заявления</a:t>
            </a:r>
          </a:p>
        </p:txBody>
      </p:sp>
      <p:sp>
        <p:nvSpPr>
          <p:cNvPr id="85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4475822" y="5301208"/>
            <a:ext cx="5452839" cy="115426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891" algn="l"/>
              </a:tabLst>
            </a:pPr>
            <a:r>
              <a:rPr lang="ru-RU" sz="1600" dirty="0">
                <a:solidFill>
                  <a:srgbClr val="5F5F5F"/>
                </a:solidFill>
                <a:latin typeface="Roboto Condensed" panose="02000000000000000000" pitchFamily="2" charset="0"/>
              </a:rPr>
              <a:t>количество работников за апрель и май не менее 90 % или снижено не более чем на 1 человека к марту 2020 год (по отчетности СЗВ-М, направляемой в ПФР)</a:t>
            </a:r>
          </a:p>
        </p:txBody>
      </p:sp>
      <p:grpSp>
        <p:nvGrpSpPr>
          <p:cNvPr id="98" name="Группа 97">
            <a:extLst>
              <a:ext uri="{FF2B5EF4-FFF2-40B4-BE49-F238E27FC236}">
                <a16:creationId xmlns="" xmlns:a16="http://schemas.microsoft.com/office/drawing/2014/main" id="{10149304-7869-416E-8B56-8465E6774193}"/>
              </a:ext>
            </a:extLst>
          </p:cNvPr>
          <p:cNvGrpSpPr/>
          <p:nvPr/>
        </p:nvGrpSpPr>
        <p:grpSpPr>
          <a:xfrm>
            <a:off x="9783844" y="4449535"/>
            <a:ext cx="2384547" cy="2134004"/>
            <a:chOff x="8742295" y="4067000"/>
            <a:chExt cx="1628337" cy="3613281"/>
          </a:xfrm>
        </p:grpSpPr>
        <p:sp>
          <p:nvSpPr>
            <p:cNvPr id="99" name="Rectangle 1">
              <a:extLst>
                <a:ext uri="{FF2B5EF4-FFF2-40B4-BE49-F238E27FC236}">
                  <a16:creationId xmlns="" xmlns:a16="http://schemas.microsoft.com/office/drawing/2014/main" id="{1F246D87-925B-4407-94C6-0C7AB6AB1129}"/>
                </a:ext>
              </a:extLst>
            </p:cNvPr>
            <p:cNvSpPr/>
            <p:nvPr/>
          </p:nvSpPr>
          <p:spPr>
            <a:xfrm>
              <a:off x="8742295" y="4067000"/>
              <a:ext cx="1628337" cy="3613281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279400" dist="177800" dir="5400000" algn="t" rotWithShape="0">
                <a:prstClr val="black">
                  <a:alpha val="31000"/>
                </a:prstClr>
              </a:outerShdw>
            </a:effectLst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9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="" xmlns:a16="http://schemas.microsoft.com/office/drawing/2014/main" id="{F5C61A12-A0B5-4FF1-B0BE-E8C1BC90AFB8}"/>
                </a:ext>
              </a:extLst>
            </p:cNvPr>
            <p:cNvSpPr txBox="1"/>
            <p:nvPr/>
          </p:nvSpPr>
          <p:spPr>
            <a:xfrm>
              <a:off x="8752768" y="4359575"/>
              <a:ext cx="1543220" cy="143309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 defTabSz="914377">
                <a:defRPr/>
              </a:pPr>
              <a:r>
                <a:rPr lang="ru-RU" sz="5500" b="1" kern="0" dirty="0" smtClean="0">
                  <a:solidFill>
                    <a:srgbClr val="287ABE"/>
                  </a:solidFill>
                  <a:latin typeface="Roboto Condensed" panose="02000000000000000000" pitchFamily="2" charset="0"/>
                </a:rPr>
                <a:t>299 </a:t>
              </a:r>
              <a:r>
                <a:rPr lang="ru-RU" sz="3600" b="1" kern="0" dirty="0" smtClean="0">
                  <a:solidFill>
                    <a:srgbClr val="287ABE"/>
                  </a:solidFill>
                  <a:latin typeface="Roboto Condensed" panose="02000000000000000000" pitchFamily="2" charset="0"/>
                </a:rPr>
                <a:t>млн</a:t>
              </a:r>
              <a:endParaRPr lang="ru-RU" sz="3600" b="1" kern="0" dirty="0">
                <a:solidFill>
                  <a:srgbClr val="287ABE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="" xmlns:a16="http://schemas.microsoft.com/office/drawing/2014/main" id="{593D1AF7-413E-4D6E-B0D4-24E7327D144A}"/>
                </a:ext>
              </a:extLst>
            </p:cNvPr>
            <p:cNvSpPr/>
            <p:nvPr/>
          </p:nvSpPr>
          <p:spPr>
            <a:xfrm>
              <a:off x="8930681" y="5702798"/>
              <a:ext cx="1439550" cy="1737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>
                <a:defRPr/>
              </a:pPr>
              <a:r>
                <a:rPr lang="ru-RU" sz="1500" kern="0" dirty="0" smtClean="0">
                  <a:solidFill>
                    <a:srgbClr val="57565A">
                      <a:lumMod val="75000"/>
                    </a:srgbClr>
                  </a:solidFill>
                </a:rPr>
                <a:t>выплаченная </a:t>
              </a:r>
              <a:r>
                <a:rPr lang="ru-RU" sz="1500" kern="0" dirty="0">
                  <a:solidFill>
                    <a:srgbClr val="57565A">
                      <a:lumMod val="75000"/>
                    </a:srgbClr>
                  </a:solidFill>
                </a:rPr>
                <a:t>бизнесу сумма субсидии за апрель (в рублях)</a:t>
              </a:r>
            </a:p>
          </p:txBody>
        </p:sp>
      </p:grpSp>
      <p:grpSp>
        <p:nvGrpSpPr>
          <p:cNvPr id="94" name="Группа 93">
            <a:extLst>
              <a:ext uri="{FF2B5EF4-FFF2-40B4-BE49-F238E27FC236}">
                <a16:creationId xmlns="" xmlns:a16="http://schemas.microsoft.com/office/drawing/2014/main" id="{10149304-7869-416E-8B56-8465E6774193}"/>
              </a:ext>
            </a:extLst>
          </p:cNvPr>
          <p:cNvGrpSpPr/>
          <p:nvPr/>
        </p:nvGrpSpPr>
        <p:grpSpPr>
          <a:xfrm>
            <a:off x="9792018" y="2308781"/>
            <a:ext cx="2375303" cy="2223835"/>
            <a:chOff x="8742295" y="4067000"/>
            <a:chExt cx="1628337" cy="3741725"/>
          </a:xfrm>
        </p:grpSpPr>
        <p:sp>
          <p:nvSpPr>
            <p:cNvPr id="95" name="Rectangle 1">
              <a:extLst>
                <a:ext uri="{FF2B5EF4-FFF2-40B4-BE49-F238E27FC236}">
                  <a16:creationId xmlns="" xmlns:a16="http://schemas.microsoft.com/office/drawing/2014/main" id="{1F246D87-925B-4407-94C6-0C7AB6AB1129}"/>
                </a:ext>
              </a:extLst>
            </p:cNvPr>
            <p:cNvSpPr/>
            <p:nvPr/>
          </p:nvSpPr>
          <p:spPr>
            <a:xfrm>
              <a:off x="8742295" y="4067000"/>
              <a:ext cx="1628337" cy="3613281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279400" dist="177800" dir="5400000" algn="t" rotWithShape="0">
                <a:prstClr val="black">
                  <a:alpha val="31000"/>
                </a:prstClr>
              </a:outerShdw>
            </a:effectLst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9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="" xmlns:a16="http://schemas.microsoft.com/office/drawing/2014/main" id="{F5C61A12-A0B5-4FF1-B0BE-E8C1BC90AFB8}"/>
                </a:ext>
              </a:extLst>
            </p:cNvPr>
            <p:cNvSpPr txBox="1"/>
            <p:nvPr/>
          </p:nvSpPr>
          <p:spPr>
            <a:xfrm>
              <a:off x="8752768" y="4364077"/>
              <a:ext cx="1543220" cy="142409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 defTabSz="914377">
                <a:defRPr/>
              </a:pPr>
              <a:r>
                <a:rPr lang="ru-RU" sz="5500" b="1" kern="0" dirty="0" smtClean="0">
                  <a:solidFill>
                    <a:srgbClr val="287ABE"/>
                  </a:solidFill>
                  <a:latin typeface="Roboto Condensed" panose="02000000000000000000" pitchFamily="2" charset="0"/>
                </a:rPr>
                <a:t>304 </a:t>
              </a:r>
              <a:r>
                <a:rPr lang="ru-RU" sz="3600" b="1" kern="0" dirty="0" smtClean="0">
                  <a:solidFill>
                    <a:srgbClr val="287ABE"/>
                  </a:solidFill>
                  <a:latin typeface="Roboto Condensed" panose="02000000000000000000" pitchFamily="2" charset="0"/>
                </a:rPr>
                <a:t>млн</a:t>
              </a:r>
              <a:endParaRPr lang="ru-RU" sz="3600" b="1" kern="0" dirty="0">
                <a:solidFill>
                  <a:srgbClr val="287ABE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97" name="Прямоугольник 96">
              <a:extLst>
                <a:ext uri="{FF2B5EF4-FFF2-40B4-BE49-F238E27FC236}">
                  <a16:creationId xmlns="" xmlns:a16="http://schemas.microsoft.com/office/drawing/2014/main" id="{593D1AF7-413E-4D6E-B0D4-24E7327D144A}"/>
                </a:ext>
              </a:extLst>
            </p:cNvPr>
            <p:cNvSpPr/>
            <p:nvPr/>
          </p:nvSpPr>
          <p:spPr>
            <a:xfrm>
              <a:off x="8866897" y="5702796"/>
              <a:ext cx="1503334" cy="2105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>
                <a:defRPr/>
              </a:pPr>
              <a:r>
                <a:rPr lang="ru-RU" sz="1500" kern="0" dirty="0">
                  <a:solidFill>
                    <a:srgbClr val="57565A">
                      <a:lumMod val="75000"/>
                    </a:srgbClr>
                  </a:solidFill>
                </a:rPr>
                <a:t>общая сумма субсидии за апрель по поданным заявлениям (в рублях)</a:t>
              </a:r>
            </a:p>
          </p:txBody>
        </p:sp>
      </p:grpSp>
      <p:grpSp>
        <p:nvGrpSpPr>
          <p:cNvPr id="90" name="Группа 89">
            <a:extLst>
              <a:ext uri="{FF2B5EF4-FFF2-40B4-BE49-F238E27FC236}">
                <a16:creationId xmlns="" xmlns:a16="http://schemas.microsoft.com/office/drawing/2014/main" id="{D6665F23-9A35-48A1-BE65-EA31F6291691}"/>
              </a:ext>
            </a:extLst>
          </p:cNvPr>
          <p:cNvGrpSpPr/>
          <p:nvPr/>
        </p:nvGrpSpPr>
        <p:grpSpPr>
          <a:xfrm>
            <a:off x="9778298" y="119638"/>
            <a:ext cx="2389023" cy="2193359"/>
            <a:chOff x="8742295" y="4067000"/>
            <a:chExt cx="1628337" cy="3613281"/>
          </a:xfrm>
        </p:grpSpPr>
        <p:sp>
          <p:nvSpPr>
            <p:cNvPr id="91" name="Rectangle 1">
              <a:extLst>
                <a:ext uri="{FF2B5EF4-FFF2-40B4-BE49-F238E27FC236}">
                  <a16:creationId xmlns="" xmlns:a16="http://schemas.microsoft.com/office/drawing/2014/main" id="{8D04AB9D-2C39-40A3-B47A-5A1503F4BE9A}"/>
                </a:ext>
              </a:extLst>
            </p:cNvPr>
            <p:cNvSpPr/>
            <p:nvPr/>
          </p:nvSpPr>
          <p:spPr>
            <a:xfrm>
              <a:off x="8742295" y="4067000"/>
              <a:ext cx="1628337" cy="3613281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279400" dist="177800" dir="5400000" algn="t" rotWithShape="0">
                <a:prstClr val="black">
                  <a:alpha val="31000"/>
                </a:prstClr>
              </a:outerShdw>
            </a:effectLst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9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8BA42257-548D-49A6-B75D-A04DF37F5654}"/>
                </a:ext>
              </a:extLst>
            </p:cNvPr>
            <p:cNvSpPr txBox="1"/>
            <p:nvPr/>
          </p:nvSpPr>
          <p:spPr>
            <a:xfrm>
              <a:off x="8752768" y="4378965"/>
              <a:ext cx="1543220" cy="1394314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 defTabSz="914377">
                <a:defRPr/>
              </a:pPr>
              <a:r>
                <a:rPr lang="ru-RU" sz="5500" b="1" kern="0" dirty="0" smtClean="0">
                  <a:solidFill>
                    <a:srgbClr val="287ABE"/>
                  </a:solidFill>
                  <a:latin typeface="Roboto Condensed" panose="02000000000000000000" pitchFamily="2" charset="0"/>
                </a:rPr>
                <a:t>9431 </a:t>
              </a:r>
              <a:endParaRPr lang="ru-RU" sz="8800" b="1" kern="0" dirty="0">
                <a:solidFill>
                  <a:srgbClr val="287ABE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93" name="Прямоугольник 92">
              <a:extLst>
                <a:ext uri="{FF2B5EF4-FFF2-40B4-BE49-F238E27FC236}">
                  <a16:creationId xmlns="" xmlns:a16="http://schemas.microsoft.com/office/drawing/2014/main" id="{A295E4B9-E46A-40ED-B0A4-5E6C22BFFB64}"/>
                </a:ext>
              </a:extLst>
            </p:cNvPr>
            <p:cNvSpPr/>
            <p:nvPr/>
          </p:nvSpPr>
          <p:spPr>
            <a:xfrm>
              <a:off x="8795701" y="5827088"/>
              <a:ext cx="1441691" cy="13182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>
                <a:defRPr/>
              </a:pPr>
              <a:r>
                <a:rPr lang="ru-RU" sz="1500" kern="0" dirty="0" smtClean="0">
                  <a:solidFill>
                    <a:srgbClr val="57565A">
                      <a:lumMod val="75000"/>
                    </a:srgbClr>
                  </a:solidFill>
                </a:rPr>
                <a:t>налогоплательщик </a:t>
              </a:r>
              <a:r>
                <a:rPr lang="ru-RU" sz="1500" kern="0" dirty="0">
                  <a:solidFill>
                    <a:srgbClr val="57565A">
                      <a:lumMod val="75000"/>
                    </a:srgbClr>
                  </a:solidFill>
                </a:rPr>
                <a:t>подал заявление на субсидию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724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Группа 85">
            <a:extLst>
              <a:ext uri="{FF2B5EF4-FFF2-40B4-BE49-F238E27FC236}">
                <a16:creationId xmlns="" xmlns:a16="http://schemas.microsoft.com/office/drawing/2014/main" id="{10149304-7869-416E-8B56-8465E6774193}"/>
              </a:ext>
            </a:extLst>
          </p:cNvPr>
          <p:cNvGrpSpPr/>
          <p:nvPr/>
        </p:nvGrpSpPr>
        <p:grpSpPr>
          <a:xfrm>
            <a:off x="5323218" y="119638"/>
            <a:ext cx="2216013" cy="1884991"/>
            <a:chOff x="8662189" y="4067000"/>
            <a:chExt cx="1708443" cy="3613281"/>
          </a:xfrm>
        </p:grpSpPr>
        <p:sp>
          <p:nvSpPr>
            <p:cNvPr id="87" name="Rectangle 1">
              <a:extLst>
                <a:ext uri="{FF2B5EF4-FFF2-40B4-BE49-F238E27FC236}">
                  <a16:creationId xmlns="" xmlns:a16="http://schemas.microsoft.com/office/drawing/2014/main" id="{1F246D87-925B-4407-94C6-0C7AB6AB1129}"/>
                </a:ext>
              </a:extLst>
            </p:cNvPr>
            <p:cNvSpPr/>
            <p:nvPr/>
          </p:nvSpPr>
          <p:spPr>
            <a:xfrm>
              <a:off x="8662189" y="4067000"/>
              <a:ext cx="1708443" cy="36132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79400" dist="177800" dir="5400000" algn="t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F5C61A12-A0B5-4FF1-B0BE-E8C1BC90AFB8}"/>
                </a:ext>
              </a:extLst>
            </p:cNvPr>
            <p:cNvSpPr txBox="1"/>
            <p:nvPr/>
          </p:nvSpPr>
          <p:spPr>
            <a:xfrm>
              <a:off x="8752766" y="4352161"/>
              <a:ext cx="1543219" cy="161257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5500" b="1" dirty="0">
                  <a:solidFill>
                    <a:srgbClr val="287ABE"/>
                  </a:solidFill>
                  <a:latin typeface="Roboto Condensed" panose="02000000000000000000" pitchFamily="2" charset="0"/>
                </a:rPr>
                <a:t>257</a:t>
              </a:r>
              <a:r>
                <a:rPr lang="ru-RU" sz="3200" b="1" dirty="0">
                  <a:solidFill>
                    <a:srgbClr val="287ABE"/>
                  </a:solidFill>
                  <a:latin typeface="Roboto Condensed" panose="02000000000000000000" pitchFamily="2" charset="0"/>
                </a:rPr>
                <a:t>млн</a:t>
              </a:r>
            </a:p>
          </p:txBody>
        </p:sp>
        <p:sp>
          <p:nvSpPr>
            <p:cNvPr id="89" name="Прямоугольник 88">
              <a:extLst>
                <a:ext uri="{FF2B5EF4-FFF2-40B4-BE49-F238E27FC236}">
                  <a16:creationId xmlns="" xmlns:a16="http://schemas.microsoft.com/office/drawing/2014/main" id="{593D1AF7-413E-4D6E-B0D4-24E7327D144A}"/>
                </a:ext>
              </a:extLst>
            </p:cNvPr>
            <p:cNvSpPr/>
            <p:nvPr/>
          </p:nvSpPr>
          <p:spPr>
            <a:xfrm>
              <a:off x="8816217" y="5702800"/>
              <a:ext cx="1439550" cy="19665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dirty="0">
                  <a:solidFill>
                    <a:schemeClr val="tx1">
                      <a:lumMod val="75000"/>
                    </a:schemeClr>
                  </a:solidFill>
                  <a:latin typeface="+mj-lt"/>
                </a:rPr>
                <a:t>выплаченная бизнесу сумма субсидии за апрель (в рублях)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2101231-1855-46EE-A3D9-B84E75ACB56A}"/>
              </a:ext>
            </a:extLst>
          </p:cNvPr>
          <p:cNvSpPr/>
          <p:nvPr/>
        </p:nvSpPr>
        <p:spPr>
          <a:xfrm>
            <a:off x="-24680" y="-862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b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-24679" y="1"/>
            <a:ext cx="1235460" cy="12354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Мозговой штурм в группе">
            <a:extLst>
              <a:ext uri="{FF2B5EF4-FFF2-40B4-BE49-F238E27FC236}">
                <a16:creationId xmlns="" xmlns:a16="http://schemas.microsoft.com/office/drawing/2014/main" id="{34D0E67C-D226-4DF5-9D1B-EAB51874B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5796" y="245796"/>
            <a:ext cx="743869" cy="743869"/>
          </a:xfrm>
          <a:prstGeom prst="rect">
            <a:avLst/>
          </a:prstGeom>
        </p:spPr>
      </p:pic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C7455BE3-6675-42DF-AA0F-0923B958D1D2}"/>
              </a:ext>
            </a:extLst>
          </p:cNvPr>
          <p:cNvCxnSpPr>
            <a:cxnSpLocks/>
          </p:cNvCxnSpPr>
          <p:nvPr/>
        </p:nvCxnSpPr>
        <p:spPr>
          <a:xfrm>
            <a:off x="0" y="123546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1"/>
            <a:ext cx="9865096" cy="12354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891" algn="l"/>
              </a:tabLst>
            </a:pPr>
            <a:r>
              <a:rPr lang="ru-RU" b="1" dirty="0" smtClean="0">
                <a:solidFill>
                  <a:srgbClr val="5F5F5F"/>
                </a:solidFill>
                <a:latin typeface="Roboto Condensed" panose="02000000000000000000" pitchFamily="2" charset="0"/>
              </a:rPr>
              <a:t>МЕРЫ ПОДДЕРЖКИ БИЗНЕСА</a:t>
            </a:r>
            <a:r>
              <a:rPr lang="en-US" b="1" dirty="0" smtClean="0">
                <a:solidFill>
                  <a:srgbClr val="5F5F5F"/>
                </a:solidFill>
                <a:latin typeface="Roboto Condensed" panose="02000000000000000000" pitchFamily="2" charset="0"/>
              </a:rPr>
              <a:t/>
            </a:r>
            <a:br>
              <a:rPr lang="en-US" b="1" dirty="0" smtClean="0">
                <a:solidFill>
                  <a:srgbClr val="5F5F5F"/>
                </a:solidFill>
                <a:latin typeface="Roboto Condensed" panose="02000000000000000000" pitchFamily="2" charset="0"/>
              </a:rPr>
            </a:br>
            <a:r>
              <a:rPr lang="ru-RU" b="1" dirty="0" smtClean="0">
                <a:solidFill>
                  <a:srgbClr val="2470AE"/>
                </a:solidFill>
                <a:latin typeface="Roboto Condensed" panose="02000000000000000000" pitchFamily="2" charset="0"/>
              </a:rPr>
              <a:t>ОСВОБОЖДЕНИЕ ОТ УПЛАТЫ НАЛОГОВ ЗА 2 КВАРТАЛ 2020 ГОДА</a:t>
            </a:r>
            <a:endParaRPr lang="ru-RU" sz="3600" b="1" dirty="0">
              <a:solidFill>
                <a:srgbClr val="2470AE"/>
              </a:solidFill>
              <a:latin typeface="Roboto Condensed" panose="02000000000000000000" pitchFamily="2" charset="0"/>
            </a:endParaRPr>
          </a:p>
        </p:txBody>
      </p:sp>
      <p:sp>
        <p:nvSpPr>
          <p:cNvPr id="74" name="Subtitle 2">
            <a:extLst>
              <a:ext uri="{FF2B5EF4-FFF2-40B4-BE49-F238E27FC236}">
                <a16:creationId xmlns="" xmlns:a16="http://schemas.microsoft.com/office/drawing/2014/main" id="{86FE23C9-8284-40E2-936B-7189587046D3}"/>
              </a:ext>
            </a:extLst>
          </p:cNvPr>
          <p:cNvSpPr txBox="1">
            <a:spLocks/>
          </p:cNvSpPr>
          <p:nvPr/>
        </p:nvSpPr>
        <p:spPr>
          <a:xfrm>
            <a:off x="803412" y="1506653"/>
            <a:ext cx="5724636" cy="33817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891" algn="l"/>
              </a:tabLst>
            </a:pPr>
            <a:r>
              <a:rPr lang="ru-RU" b="1" dirty="0" smtClean="0">
                <a:solidFill>
                  <a:srgbClr val="EF435A"/>
                </a:solidFill>
                <a:latin typeface="Roboto Condensed" panose="02000000000000000000" pitchFamily="2" charset="0"/>
              </a:rPr>
              <a:t>ОТ УПЛАТЫ НАЛОГОВ ОСВОБОЖДЕНЫ:</a:t>
            </a:r>
            <a:endParaRPr lang="ru-RU" b="1" dirty="0">
              <a:solidFill>
                <a:srgbClr val="EF435A"/>
              </a:solidFill>
              <a:latin typeface="Roboto Condensed" panose="02000000000000000000" pitchFamily="2" charset="0"/>
            </a:endParaRPr>
          </a:p>
        </p:txBody>
      </p:sp>
      <p:pic>
        <p:nvPicPr>
          <p:cNvPr id="75" name="Picture 3" descr="G:\2020\май\Икон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12" y="2168860"/>
            <a:ext cx="577904" cy="49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3" descr="G:\2020\май\Икон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12" y="2924944"/>
            <a:ext cx="577904" cy="49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3" descr="G:\2020\май\Икон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12" y="3861048"/>
            <a:ext cx="577904" cy="49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6656" y="2096852"/>
            <a:ext cx="5380831" cy="56926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891" algn="l"/>
              </a:tabLst>
            </a:pPr>
            <a:r>
              <a:rPr lang="ru-RU" sz="1600" dirty="0">
                <a:solidFill>
                  <a:srgbClr val="5F5F5F"/>
                </a:solidFill>
                <a:latin typeface="Roboto Condensed" panose="02000000000000000000" pitchFamily="2" charset="0"/>
              </a:rPr>
              <a:t>юридические лица, входящие в реестр МСП и занятые в пострадавших отраслях;</a:t>
            </a:r>
          </a:p>
        </p:txBody>
      </p:sp>
      <p:sp>
        <p:nvSpPr>
          <p:cNvPr id="82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2780928"/>
            <a:ext cx="5380831" cy="7273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891" algn="l"/>
              </a:tabLst>
            </a:pPr>
            <a:endParaRPr lang="ru-RU" sz="1600" dirty="0">
              <a:solidFill>
                <a:srgbClr val="5F5F5F"/>
              </a:solidFill>
              <a:latin typeface="Roboto Condensed" panose="02000000000000000000" pitchFamily="2" charset="0"/>
            </a:endParaRPr>
          </a:p>
        </p:txBody>
      </p:sp>
      <p:sp>
        <p:nvSpPr>
          <p:cNvPr id="83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497" y="3465004"/>
            <a:ext cx="6228693" cy="126624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891" algn="l"/>
              </a:tabLst>
            </a:pPr>
            <a:r>
              <a:rPr lang="ru-RU" sz="1600" dirty="0">
                <a:solidFill>
                  <a:srgbClr val="5F5F5F"/>
                </a:solidFill>
                <a:latin typeface="Roboto Condensed" panose="02000000000000000000" pitchFamily="2" charset="0"/>
              </a:rPr>
              <a:t>организации, включенные в реестр социально ориентированных некоммерческих организаций – получатели грантов Президента РФ, федеральных, региональных и муниципальных субсидий и грантов, исполнители общественно полезных услуг, поставщики социальных услуг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2708920"/>
            <a:ext cx="5380831" cy="84725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891" algn="l"/>
              </a:tabLst>
            </a:pPr>
            <a:r>
              <a:rPr lang="ru-RU" sz="1600" dirty="0">
                <a:solidFill>
                  <a:srgbClr val="5F5F5F"/>
                </a:solidFill>
                <a:latin typeface="Roboto Condensed" panose="02000000000000000000" pitchFamily="2" charset="0"/>
              </a:rPr>
              <a:t>индивидуальные предприниматели, </a:t>
            </a:r>
            <a:r>
              <a:rPr lang="ru-RU" sz="1600" dirty="0" smtClean="0">
                <a:solidFill>
                  <a:srgbClr val="5F5F5F"/>
                </a:solidFill>
                <a:latin typeface="Roboto Condensed" panose="02000000000000000000" pitchFamily="2" charset="0"/>
              </a:rPr>
              <a:t>осуществляющие деятельность </a:t>
            </a:r>
            <a:r>
              <a:rPr lang="ru-RU" sz="1600" dirty="0">
                <a:solidFill>
                  <a:srgbClr val="5F5F5F"/>
                </a:solidFill>
                <a:latin typeface="Roboto Condensed" panose="02000000000000000000" pitchFamily="2" charset="0"/>
              </a:rPr>
              <a:t>в пострадавших отраслях;</a:t>
            </a:r>
          </a:p>
        </p:txBody>
      </p:sp>
      <p:pic>
        <p:nvPicPr>
          <p:cNvPr id="3074" name="Picture 2" descr="G:\2020\Июнь\share_-11654330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1235461"/>
            <a:ext cx="3929684" cy="55568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G:\2020\май\Икон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12" y="4941168"/>
            <a:ext cx="577904" cy="49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487488" y="4797152"/>
            <a:ext cx="6228693" cy="72008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219170">
              <a:spcBef>
                <a:spcPct val="20000"/>
              </a:spcBef>
              <a:buClr>
                <a:schemeClr val="accent1"/>
              </a:buClr>
              <a:tabLst>
                <a:tab pos="342891" algn="l"/>
              </a:tabLst>
            </a:pPr>
            <a:r>
              <a:rPr lang="ru-RU" sz="1600" kern="800" spc="-13" dirty="0">
                <a:solidFill>
                  <a:srgbClr val="5F5F5F"/>
                </a:solidFill>
                <a:latin typeface="Roboto Condensed" panose="02000000000000000000" pitchFamily="2" charset="0"/>
              </a:rPr>
              <a:t>централизованные религиозные организации, религиозные организации, входящие в их </a:t>
            </a:r>
            <a:r>
              <a:rPr lang="ru-RU" sz="1600" kern="800" spc="-13" dirty="0" smtClean="0">
                <a:solidFill>
                  <a:srgbClr val="5F5F5F"/>
                </a:solidFill>
                <a:latin typeface="Roboto Condensed" panose="02000000000000000000" pitchFamily="2" charset="0"/>
              </a:rPr>
              <a:t>состав, </a:t>
            </a:r>
            <a:r>
              <a:rPr lang="ru-RU" sz="1600" kern="800" spc="-13" dirty="0">
                <a:solidFill>
                  <a:srgbClr val="5F5F5F"/>
                </a:solidFill>
                <a:latin typeface="Roboto Condensed" panose="02000000000000000000" pitchFamily="2" charset="0"/>
              </a:rPr>
              <a:t>и социально-ориентированные НКО, учрежденные этими религиозными организациями </a:t>
            </a:r>
          </a:p>
        </p:txBody>
      </p:sp>
      <p:pic>
        <p:nvPicPr>
          <p:cNvPr id="25" name="Picture 3" descr="G:\2020\май\Икон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12" y="5855103"/>
            <a:ext cx="577904" cy="49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487488" y="5733256"/>
            <a:ext cx="6228693" cy="72008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defTabSz="1219170">
              <a:spcBef>
                <a:spcPct val="20000"/>
              </a:spcBef>
              <a:buClr>
                <a:schemeClr val="accent1"/>
              </a:buClr>
              <a:tabLst>
                <a:tab pos="342891" algn="l"/>
              </a:tabLst>
            </a:pPr>
            <a:r>
              <a:rPr lang="ru-RU" sz="1600" kern="800" spc="-13" dirty="0">
                <a:solidFill>
                  <a:srgbClr val="5F5F5F"/>
                </a:solidFill>
                <a:latin typeface="Roboto Condensed" panose="02000000000000000000" pitchFamily="2" charset="0"/>
              </a:rPr>
              <a:t>иные НКО, в наибольшей степени пострадавшие от пандемии </a:t>
            </a:r>
            <a:r>
              <a:rPr lang="ru-RU" sz="1600" kern="800" spc="-13" dirty="0" err="1">
                <a:solidFill>
                  <a:srgbClr val="5F5F5F"/>
                </a:solidFill>
                <a:latin typeface="Roboto Condensed" panose="02000000000000000000" pitchFamily="2" charset="0"/>
              </a:rPr>
              <a:t>коронавируса</a:t>
            </a:r>
            <a:r>
              <a:rPr lang="ru-RU" sz="1600" kern="800" spc="-13" dirty="0">
                <a:solidFill>
                  <a:srgbClr val="5F5F5F"/>
                </a:solidFill>
                <a:latin typeface="Roboto Condensed" panose="02000000000000000000" pitchFamily="2" charset="0"/>
              </a:rPr>
              <a:t> – по отдельному реестру, порядок  ведения которого утвердит  Правительство РФ.</a:t>
            </a:r>
          </a:p>
        </p:txBody>
      </p:sp>
      <p:pic>
        <p:nvPicPr>
          <p:cNvPr id="27" name="Picture 5" descr="G:\2020\май\1000px-Луна_алейникова_мпи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0728">
            <a:off x="8730326" y="3104893"/>
            <a:ext cx="4338870" cy="27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8806815" y="3133419"/>
            <a:ext cx="2556284" cy="120032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22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о</a:t>
            </a:r>
            <a:r>
              <a:rPr lang="ru-RU" sz="22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т 08.06.2020</a:t>
            </a:r>
          </a:p>
          <a:p>
            <a:pPr algn="ctr"/>
            <a:r>
              <a:rPr lang="ru-RU" sz="50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№172</a:t>
            </a:r>
            <a:endParaRPr lang="ru-RU" sz="50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24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2101231-1855-46EE-A3D9-B84E75ACB56A}"/>
              </a:ext>
            </a:extLst>
          </p:cNvPr>
          <p:cNvSpPr/>
          <p:nvPr/>
        </p:nvSpPr>
        <p:spPr>
          <a:xfrm>
            <a:off x="-11324" y="4305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028093"/>
              </p:ext>
            </p:extLst>
          </p:nvPr>
        </p:nvGraphicFramePr>
        <p:xfrm>
          <a:off x="40811" y="1304764"/>
          <a:ext cx="11892644" cy="5127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0773"/>
                <a:gridCol w="3456384"/>
                <a:gridCol w="6125487"/>
              </a:tblGrid>
              <a:tr h="588862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solidFill>
                      <a:srgbClr val="2470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МЕРА</a:t>
                      </a:r>
                      <a:r>
                        <a:rPr lang="ru-RU" sz="1900" baseline="0" dirty="0" smtClean="0"/>
                        <a:t> ПОДДЕРЖКИ</a:t>
                      </a:r>
                      <a:endParaRPr lang="ru-RU" sz="1900" dirty="0"/>
                    </a:p>
                  </a:txBody>
                  <a:tcPr>
                    <a:solidFill>
                      <a:srgbClr val="2470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ПЛАТЕЖ</a:t>
                      </a:r>
                      <a:endParaRPr lang="ru-RU" sz="1900" dirty="0"/>
                    </a:p>
                  </a:txBody>
                  <a:tcPr>
                    <a:solidFill>
                      <a:srgbClr val="2470AE"/>
                    </a:solidFill>
                  </a:tcPr>
                </a:tc>
              </a:tr>
              <a:tr h="1679390">
                <a:tc rowSpan="3"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>
                          <a:tab pos="342900" algn="l"/>
                        </a:tabLst>
                        <a:defRPr/>
                      </a:pPr>
                      <a:r>
                        <a:rPr lang="ru-RU" sz="1900" kern="800" spc="-13" dirty="0" smtClean="0">
                          <a:solidFill>
                            <a:srgbClr val="5F5F5F"/>
                          </a:solidFill>
                          <a:latin typeface="Roboto Condensed" panose="02000000000000000000" pitchFamily="2" charset="0"/>
                          <a:ea typeface="+mn-ea"/>
                          <a:cs typeface="+mn-cs"/>
                        </a:rPr>
                        <a:t>Освобождение от уплаты налогов (авансовых платежей) за 2 квартал 2020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>
                          <a:tab pos="342900" algn="l"/>
                        </a:tabLst>
                        <a:defRPr/>
                      </a:pPr>
                      <a:r>
                        <a:rPr lang="ru-RU" sz="1900" kern="800" spc="-13" dirty="0" smtClean="0">
                          <a:solidFill>
                            <a:srgbClr val="5F5F5F"/>
                          </a:solidFill>
                          <a:latin typeface="Roboto Condensed" panose="02000000000000000000" pitchFamily="2" charset="0"/>
                          <a:ea typeface="+mn-ea"/>
                          <a:cs typeface="+mn-cs"/>
                        </a:rPr>
                        <a:t>налог на прибыль организаций, акцизы, водный налог, НДПИ, УСН, ЕСХН, ЕНВД, транспортный налог, земельный налог, налоги на имущество организаций и физических лиц, НДФЛ (с доходов ИП), ПСН</a:t>
                      </a:r>
                    </a:p>
                  </a:txBody>
                  <a:tcPr/>
                </a:tc>
              </a:tr>
              <a:tr h="1152128">
                <a:tc vMerge="1"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>
                          <a:tab pos="342900" algn="l"/>
                        </a:tabLst>
                        <a:defRPr/>
                      </a:pPr>
                      <a:r>
                        <a:rPr lang="ru-RU" sz="1900" kern="800" spc="-13" dirty="0" smtClean="0">
                          <a:solidFill>
                            <a:srgbClr val="5F5F5F"/>
                          </a:solidFill>
                          <a:latin typeface="Roboto Condensed" panose="02000000000000000000" pitchFamily="2" charset="0"/>
                          <a:ea typeface="+mn-ea"/>
                          <a:cs typeface="+mn-cs"/>
                        </a:rPr>
                        <a:t>Пониженные тарифы страховых взносов за 2 квартал 2020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>
                          <a:tab pos="342900" algn="l"/>
                        </a:tabLst>
                        <a:defRPr/>
                      </a:pPr>
                      <a:r>
                        <a:rPr lang="ru-RU" sz="1900" kern="800" spc="-13" dirty="0" smtClean="0">
                          <a:solidFill>
                            <a:srgbClr val="5F5F5F"/>
                          </a:solidFill>
                          <a:latin typeface="Roboto Condensed" panose="02000000000000000000" pitchFamily="2" charset="0"/>
                          <a:ea typeface="+mn-ea"/>
                          <a:cs typeface="+mn-cs"/>
                        </a:rPr>
                        <a:t>тарифы во все фонды (ПФР,</a:t>
                      </a:r>
                      <a:r>
                        <a:rPr lang="ru-RU" sz="1900" kern="800" spc="-13" baseline="0" dirty="0" smtClean="0">
                          <a:solidFill>
                            <a:srgbClr val="5F5F5F"/>
                          </a:solidFill>
                          <a:latin typeface="Roboto Condensed" panose="02000000000000000000" pitchFamily="2" charset="0"/>
                          <a:ea typeface="+mn-ea"/>
                          <a:cs typeface="+mn-cs"/>
                        </a:rPr>
                        <a:t> ФОМС и ФСС) </a:t>
                      </a:r>
                      <a:r>
                        <a:rPr lang="ru-RU" sz="1900" kern="800" spc="-13" baseline="0" dirty="0" smtClean="0">
                          <a:solidFill>
                            <a:srgbClr val="5F5F5F"/>
                          </a:solidFill>
                          <a:latin typeface="Roboto Condensed" panose="02000000000000000000" pitchFamily="2" charset="0"/>
                          <a:ea typeface="+mn-ea"/>
                          <a:cs typeface="+mn-cs"/>
                        </a:rPr>
                        <a:t>установлены        </a:t>
                      </a:r>
                      <a:r>
                        <a:rPr lang="ru-RU" sz="2000" b="0" kern="800" spc="-13" baseline="0" dirty="0" smtClean="0">
                          <a:solidFill>
                            <a:srgbClr val="5F5F5F"/>
                          </a:solidFill>
                          <a:latin typeface="Roboto Condensed" panose="02000000000000000000" pitchFamily="2" charset="0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2000" b="1" kern="800" spc="-13" baseline="0" dirty="0" smtClean="0">
                          <a:solidFill>
                            <a:srgbClr val="5F5F5F"/>
                          </a:solidFill>
                          <a:latin typeface="Roboto Condensed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kern="800" spc="-13" baseline="0" dirty="0" smtClean="0">
                          <a:solidFill>
                            <a:srgbClr val="5F5F5F"/>
                          </a:solidFill>
                          <a:latin typeface="Roboto Condensed" panose="02000000000000000000" pitchFamily="2" charset="0"/>
                          <a:ea typeface="+mn-ea"/>
                          <a:cs typeface="+mn-cs"/>
                        </a:rPr>
                        <a:t>размере</a:t>
                      </a:r>
                      <a:r>
                        <a:rPr lang="ru-RU" sz="2000" b="1" kern="800" spc="-13" baseline="0" dirty="0" smtClean="0">
                          <a:solidFill>
                            <a:srgbClr val="5F5F5F"/>
                          </a:solidFill>
                          <a:latin typeface="Roboto Condensed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kern="800" spc="-13" dirty="0" smtClean="0">
                          <a:solidFill>
                            <a:srgbClr val="5F5F5F"/>
                          </a:solidFill>
                          <a:latin typeface="Roboto Condensed" panose="02000000000000000000" pitchFamily="2" charset="0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2000" b="1" kern="800" spc="-13" dirty="0" smtClean="0">
                          <a:solidFill>
                            <a:srgbClr val="5F5F5F"/>
                          </a:solidFill>
                          <a:latin typeface="Roboto Condensed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kern="800" spc="-13" dirty="0" smtClean="0">
                          <a:solidFill>
                            <a:srgbClr val="5F5F5F"/>
                          </a:solidFill>
                          <a:latin typeface="Roboto Condensed" panose="02000000000000000000" pitchFamily="2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/>
                </a:tc>
              </a:tr>
              <a:tr h="1707463">
                <a:tc vMerge="1"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>
                          <a:tab pos="342900" algn="l"/>
                        </a:tabLst>
                        <a:defRPr/>
                      </a:pPr>
                      <a:r>
                        <a:rPr lang="ru-RU" sz="1900" kern="800" spc="-13" dirty="0" smtClean="0">
                          <a:solidFill>
                            <a:srgbClr val="5F5F5F"/>
                          </a:solidFill>
                          <a:latin typeface="Roboto Condensed" panose="02000000000000000000" pitchFamily="2" charset="0"/>
                          <a:ea typeface="+mn-ea"/>
                          <a:cs typeface="+mn-cs"/>
                        </a:rPr>
                        <a:t>Снижение фиксированных страховых взносов на ОПС за 2020 год </a:t>
                      </a: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>
                          <a:tab pos="342900" algn="l"/>
                        </a:tabLst>
                        <a:defRPr/>
                      </a:pPr>
                      <a:endParaRPr lang="ru-RU" sz="1900" kern="800" spc="-13" dirty="0" smtClean="0">
                        <a:solidFill>
                          <a:srgbClr val="5F5F5F"/>
                        </a:solidFill>
                        <a:latin typeface="Roboto Condensed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>
                          <a:tab pos="342900" algn="l"/>
                        </a:tabLst>
                        <a:defRPr/>
                      </a:pPr>
                      <a:endParaRPr lang="ru-RU" sz="1900" kern="800" spc="-13" dirty="0" smtClean="0">
                        <a:solidFill>
                          <a:srgbClr val="5F5F5F"/>
                        </a:solidFill>
                        <a:latin typeface="Roboto Condensed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36005" y="1"/>
            <a:ext cx="1235460" cy="12354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Мозговой штурм в группе">
            <a:extLst>
              <a:ext uri="{FF2B5EF4-FFF2-40B4-BE49-F238E27FC236}">
                <a16:creationId xmlns="" xmlns:a16="http://schemas.microsoft.com/office/drawing/2014/main" id="{34D0E67C-D226-4DF5-9D1B-EAB51874B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5796" y="245796"/>
            <a:ext cx="743869" cy="743869"/>
          </a:xfrm>
          <a:prstGeom prst="rect">
            <a:avLst/>
          </a:prstGeom>
        </p:spPr>
      </p:pic>
      <p:graphicFrame>
        <p:nvGraphicFramePr>
          <p:cNvPr id="8" name="Chart 14">
            <a:extLst>
              <a:ext uri="{FF2B5EF4-FFF2-40B4-BE49-F238E27FC236}">
                <a16:creationId xmlns="" xmlns:a16="http://schemas.microsoft.com/office/drawing/2014/main" id="{67A3F647-3BD3-4E2A-B2A2-6263435AAF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3496266"/>
              </p:ext>
            </p:extLst>
          </p:nvPr>
        </p:nvGraphicFramePr>
        <p:xfrm>
          <a:off x="10884532" y="1"/>
          <a:ext cx="1310264" cy="123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C7455BE3-6675-42DF-AA0F-0923B958D1D2}"/>
              </a:ext>
            </a:extLst>
          </p:cNvPr>
          <p:cNvCxnSpPr>
            <a:cxnSpLocks/>
          </p:cNvCxnSpPr>
          <p:nvPr/>
        </p:nvCxnSpPr>
        <p:spPr>
          <a:xfrm>
            <a:off x="0" y="123546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1"/>
            <a:ext cx="9865096" cy="12354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891" algn="l"/>
              </a:tabLst>
            </a:pPr>
            <a:r>
              <a:rPr lang="ru-RU" b="1" dirty="0" smtClean="0">
                <a:solidFill>
                  <a:srgbClr val="5F5F5F"/>
                </a:solidFill>
                <a:latin typeface="Roboto Condensed" panose="02000000000000000000" pitchFamily="2" charset="0"/>
              </a:rPr>
              <a:t>МЕРЫ ПОДДЕРЖКИ БИЗНЕСА</a:t>
            </a:r>
            <a:r>
              <a:rPr lang="en-US" b="1" dirty="0" smtClean="0">
                <a:solidFill>
                  <a:srgbClr val="5F5F5F"/>
                </a:solidFill>
                <a:latin typeface="Roboto Condensed" panose="02000000000000000000" pitchFamily="2" charset="0"/>
              </a:rPr>
              <a:t/>
            </a:r>
            <a:br>
              <a:rPr lang="en-US" b="1" dirty="0" smtClean="0">
                <a:solidFill>
                  <a:srgbClr val="5F5F5F"/>
                </a:solidFill>
                <a:latin typeface="Roboto Condensed" panose="02000000000000000000" pitchFamily="2" charset="0"/>
              </a:rPr>
            </a:br>
            <a:r>
              <a:rPr lang="ru-RU" b="1" dirty="0">
                <a:solidFill>
                  <a:srgbClr val="2470AE"/>
                </a:solidFill>
                <a:latin typeface="Roboto Condensed" panose="02000000000000000000" pitchFamily="2" charset="0"/>
              </a:rPr>
              <a:t>ОСВОБОЖДЕНИЕ ОТ УПЛАТЫ НАЛОГОВ ЗА 2 КВАРТАЛ 2020 ГОДА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" y="2384885"/>
            <a:ext cx="220597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6059997" y="4812638"/>
            <a:ext cx="5544615" cy="740598"/>
            <a:chOff x="2195736" y="1361247"/>
            <a:chExt cx="4756494" cy="540841"/>
          </a:xfrm>
        </p:grpSpPr>
        <p:sp>
          <p:nvSpPr>
            <p:cNvPr id="16" name="TextBox 15"/>
            <p:cNvSpPr txBox="1"/>
            <p:nvPr/>
          </p:nvSpPr>
          <p:spPr>
            <a:xfrm>
              <a:off x="2195736" y="1489618"/>
              <a:ext cx="1652058" cy="360000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Autofit/>
            </a:bodyPr>
            <a:lstStyle/>
            <a:p>
              <a:pPr algn="ctr" defTabSz="1390672">
                <a:spcBef>
                  <a:spcPct val="0"/>
                </a:spcBef>
              </a:pPr>
              <a:r>
                <a:rPr lang="ru-RU" sz="2700" b="1" dirty="0">
                  <a:solidFill>
                    <a:srgbClr val="005AA9"/>
                  </a:solidFill>
                  <a:latin typeface="Arial Narrow" pitchFamily="34" charset="0"/>
                </a:rPr>
                <a:t>32 448 руб.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20072" y="1542088"/>
              <a:ext cx="1732158" cy="360000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Autofit/>
            </a:bodyPr>
            <a:lstStyle/>
            <a:p>
              <a:pPr algn="ctr" defTabSz="1390672">
                <a:spcBef>
                  <a:spcPct val="0"/>
                </a:spcBef>
              </a:pPr>
              <a:r>
                <a:rPr lang="ru-RU" sz="2700" b="1" dirty="0">
                  <a:solidFill>
                    <a:srgbClr val="005AA9"/>
                  </a:solidFill>
                  <a:latin typeface="Arial Narrow" pitchFamily="34" charset="0"/>
                </a:rPr>
                <a:t>20 318 руб.</a:t>
              </a:r>
              <a:endParaRPr lang="ru-RU" sz="2700" b="1" dirty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endParaRPr>
            </a:p>
          </p:txBody>
        </p:sp>
        <p:cxnSp>
          <p:nvCxnSpPr>
            <p:cNvPr id="18" name="Прямая со стрелкой 17"/>
            <p:cNvCxnSpPr>
              <a:endCxn id="17" idx="1"/>
            </p:cNvCxnSpPr>
            <p:nvPr/>
          </p:nvCxnSpPr>
          <p:spPr>
            <a:xfrm>
              <a:off x="3847794" y="1722088"/>
              <a:ext cx="1372277" cy="0"/>
            </a:xfrm>
            <a:prstGeom prst="straightConnector1">
              <a:avLst/>
            </a:prstGeom>
            <a:ln w="31750">
              <a:solidFill>
                <a:schemeClr val="bg1">
                  <a:lumMod val="65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Прямоугольник 19"/>
            <p:cNvSpPr/>
            <p:nvPr/>
          </p:nvSpPr>
          <p:spPr>
            <a:xfrm>
              <a:off x="3832711" y="1361247"/>
              <a:ext cx="1220321" cy="311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087911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900" b="1" dirty="0">
                  <a:solidFill>
                    <a:srgbClr val="F79646">
                      <a:lumMod val="75000"/>
                    </a:srgbClr>
                  </a:solidFill>
                  <a:latin typeface="Arial Narrow" pitchFamily="34" charset="0"/>
                </a:rPr>
                <a:t>- 12 130 руб</a:t>
              </a:r>
              <a:r>
                <a:rPr lang="ru-RU" sz="2100" b="1" dirty="0">
                  <a:solidFill>
                    <a:srgbClr val="F79646">
                      <a:lumMod val="75000"/>
                    </a:srgbClr>
                  </a:solidFill>
                  <a:latin typeface="Arial Narrow" pitchFamily="34" charset="0"/>
                </a:rPr>
                <a:t>.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042482" y="5589240"/>
            <a:ext cx="5890973" cy="587495"/>
            <a:chOff x="667805" y="2795643"/>
            <a:chExt cx="6753302" cy="440621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054107" y="2795643"/>
              <a:ext cx="6367000" cy="3116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087911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itchFamily="34" charset="0"/>
                </a:rPr>
                <a:t>Страховые взносы на ОМС не изменились:  </a:t>
              </a:r>
              <a:r>
                <a:rPr lang="ru-RU" sz="2100" b="1" dirty="0">
                  <a:solidFill>
                    <a:srgbClr val="005AA9"/>
                  </a:solidFill>
                  <a:latin typeface="Arial Narrow" pitchFamily="34" charset="0"/>
                </a:rPr>
                <a:t>8 426 руб.</a:t>
              </a:r>
            </a:p>
          </p:txBody>
        </p:sp>
        <p:pic>
          <p:nvPicPr>
            <p:cNvPr id="27" name="Picture 93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05" y="2849962"/>
              <a:ext cx="556644" cy="3863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730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2101231-1855-46EE-A3D9-B84E75ACB56A}"/>
              </a:ext>
            </a:extLst>
          </p:cNvPr>
          <p:cNvSpPr/>
          <p:nvPr/>
        </p:nvSpPr>
        <p:spPr>
          <a:xfrm>
            <a:off x="-11324" y="4305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577272"/>
              </p:ext>
            </p:extLst>
          </p:nvPr>
        </p:nvGraphicFramePr>
        <p:xfrm>
          <a:off x="40811" y="1304764"/>
          <a:ext cx="11892644" cy="5238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460"/>
                <a:gridCol w="4129136"/>
                <a:gridCol w="6528048"/>
              </a:tblGrid>
              <a:tr h="660400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solidFill>
                      <a:srgbClr val="2470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НОРМАТИВНЫЙ ДОКУМЕНТ</a:t>
                      </a:r>
                      <a:endParaRPr lang="ru-RU" sz="1900" dirty="0"/>
                    </a:p>
                  </a:txBody>
                  <a:tcPr>
                    <a:solidFill>
                      <a:srgbClr val="2470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МЕРЫ ПОДДЕРЖКИ БИЗНЕСА</a:t>
                      </a:r>
                      <a:r>
                        <a:rPr lang="en-US" sz="1900" dirty="0" smtClean="0"/>
                        <a:t> </a:t>
                      </a:r>
                    </a:p>
                    <a:p>
                      <a:pPr algn="ctr"/>
                      <a:r>
                        <a:rPr lang="en-US" sz="1900" dirty="0" smtClean="0"/>
                        <a:t>(</a:t>
                      </a:r>
                      <a:r>
                        <a:rPr lang="ru-RU" sz="1900" dirty="0" smtClean="0"/>
                        <a:t>для</a:t>
                      </a:r>
                      <a:r>
                        <a:rPr lang="ru-RU" sz="1900" baseline="0" dirty="0" smtClean="0"/>
                        <a:t> отдельных категорий ЮЛ и ИП)</a:t>
                      </a:r>
                      <a:endParaRPr lang="ru-RU" sz="1900" dirty="0"/>
                    </a:p>
                  </a:txBody>
                  <a:tcPr>
                    <a:solidFill>
                      <a:srgbClr val="2470AE"/>
                    </a:solidFill>
                  </a:tcPr>
                </a:tc>
              </a:tr>
              <a:tr h="910492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>
                          <a:tab pos="342900" algn="l"/>
                        </a:tabLst>
                        <a:defRPr/>
                      </a:pPr>
                      <a:r>
                        <a:rPr lang="ru-RU" sz="1900" kern="800" spc="-13" dirty="0" smtClean="0">
                          <a:solidFill>
                            <a:srgbClr val="5F5F5F"/>
                          </a:solidFill>
                          <a:latin typeface="Roboto Condensed" panose="02000000000000000000" pitchFamily="2" charset="0"/>
                          <a:ea typeface="+mn-ea"/>
                          <a:cs typeface="+mn-cs"/>
                        </a:rPr>
                        <a:t>Постановление Правительства АО от 14.04.2020 № 200-пп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>
                          <a:tab pos="342900" algn="l"/>
                        </a:tabLst>
                        <a:defRPr/>
                      </a:pPr>
                      <a:r>
                        <a:rPr lang="ru-RU" sz="1900" kern="800" spc="-13" dirty="0" smtClean="0">
                          <a:solidFill>
                            <a:srgbClr val="5F5F5F"/>
                          </a:solidFill>
                          <a:latin typeface="Roboto Condensed" panose="02000000000000000000" pitchFamily="2" charset="0"/>
                          <a:ea typeface="+mn-ea"/>
                          <a:cs typeface="+mn-cs"/>
                        </a:rPr>
                        <a:t>Продлены сроки уплаты налогов, уплачиваемых в областной бюджет (до шести месяцев) </a:t>
                      </a:r>
                    </a:p>
                  </a:txBody>
                  <a:tcPr/>
                </a:tc>
              </a:tr>
              <a:tr h="910492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>
                          <a:tab pos="342900" algn="l"/>
                        </a:tabLst>
                        <a:defRPr/>
                      </a:pPr>
                      <a:r>
                        <a:rPr lang="ru-RU" sz="1900" kern="800" spc="-13" dirty="0" smtClean="0">
                          <a:solidFill>
                            <a:srgbClr val="5F5F5F"/>
                          </a:solidFill>
                          <a:latin typeface="Roboto Condensed" panose="02000000000000000000" pitchFamily="2" charset="0"/>
                          <a:ea typeface="+mn-ea"/>
                          <a:cs typeface="+mn-cs"/>
                        </a:rPr>
                        <a:t>Закон Архангельской области от 29.05.2020</a:t>
                      </a:r>
                      <a:r>
                        <a:rPr lang="ru-RU" sz="1900" kern="800" spc="-13" baseline="0" dirty="0" smtClean="0">
                          <a:solidFill>
                            <a:srgbClr val="5F5F5F"/>
                          </a:solidFill>
                          <a:latin typeface="Roboto Condensed" panose="02000000000000000000" pitchFamily="2" charset="0"/>
                          <a:ea typeface="+mn-ea"/>
                          <a:cs typeface="+mn-cs"/>
                        </a:rPr>
                        <a:t> № 263-17-ОЗ</a:t>
                      </a:r>
                      <a:endParaRPr lang="ru-RU" sz="1900" kern="800" spc="-13" dirty="0" smtClean="0">
                        <a:solidFill>
                          <a:srgbClr val="5F5F5F"/>
                        </a:solidFill>
                        <a:latin typeface="Roboto Condensed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>
                          <a:tab pos="342900" algn="l"/>
                        </a:tabLst>
                        <a:defRPr/>
                      </a:pPr>
                      <a:r>
                        <a:rPr lang="ru-RU" sz="1900" kern="800" spc="-13" dirty="0" smtClean="0">
                          <a:solidFill>
                            <a:srgbClr val="5F5F5F"/>
                          </a:solidFill>
                          <a:latin typeface="Roboto Condensed" panose="02000000000000000000" pitchFamily="2" charset="0"/>
                          <a:ea typeface="+mn-ea"/>
                          <a:cs typeface="+mn-cs"/>
                        </a:rPr>
                        <a:t>Для организаций  уменьшена ставка по налогу на имущество на 2020</a:t>
                      </a:r>
                      <a:r>
                        <a:rPr lang="ru-RU" sz="1900" kern="800" spc="-13" baseline="0" dirty="0" smtClean="0">
                          <a:solidFill>
                            <a:srgbClr val="5F5F5F"/>
                          </a:solidFill>
                          <a:latin typeface="Roboto Condensed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900" kern="800" spc="-13" dirty="0" smtClean="0">
                          <a:solidFill>
                            <a:srgbClr val="5F5F5F"/>
                          </a:solidFill>
                          <a:latin typeface="Roboto Condensed" panose="02000000000000000000" pitchFamily="2" charset="0"/>
                          <a:ea typeface="+mn-ea"/>
                          <a:cs typeface="+mn-cs"/>
                        </a:rPr>
                        <a:t>год</a:t>
                      </a:r>
                    </a:p>
                  </a:txBody>
                  <a:tcPr/>
                </a:tc>
              </a:tr>
              <a:tr h="910492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>
                          <a:tab pos="342900" algn="l"/>
                        </a:tabLst>
                        <a:defRPr/>
                      </a:pPr>
                      <a:r>
                        <a:rPr lang="ru-RU" sz="1900" kern="800" spc="-13" dirty="0" smtClean="0">
                          <a:solidFill>
                            <a:srgbClr val="5F5F5F"/>
                          </a:solidFill>
                          <a:latin typeface="Roboto Condensed" panose="02000000000000000000" pitchFamily="2" charset="0"/>
                          <a:ea typeface="+mn-ea"/>
                          <a:cs typeface="+mn-cs"/>
                        </a:rPr>
                        <a:t>Закон Архангельской области от 27.04.2020 N 254-16-ОЗ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>
                          <a:tab pos="342900" algn="l"/>
                        </a:tabLst>
                        <a:defRPr/>
                      </a:pPr>
                      <a:r>
                        <a:rPr lang="ru-RU" sz="1900" kern="800" spc="-13" dirty="0" smtClean="0">
                          <a:solidFill>
                            <a:srgbClr val="5F5F5F"/>
                          </a:solidFill>
                          <a:latin typeface="Roboto Condensed" panose="02000000000000000000" pitchFamily="2" charset="0"/>
                          <a:ea typeface="+mn-ea"/>
                          <a:cs typeface="+mn-cs"/>
                        </a:rPr>
                        <a:t>При применении УСН</a:t>
                      </a:r>
                      <a:r>
                        <a:rPr lang="ru-RU" sz="1900" kern="800" spc="-13" baseline="0" dirty="0" smtClean="0">
                          <a:solidFill>
                            <a:srgbClr val="5F5F5F"/>
                          </a:solidFill>
                          <a:latin typeface="Roboto Condensed" panose="02000000000000000000" pitchFamily="2" charset="0"/>
                          <a:ea typeface="+mn-ea"/>
                          <a:cs typeface="+mn-cs"/>
                        </a:rPr>
                        <a:t> с</a:t>
                      </a:r>
                      <a:r>
                        <a:rPr lang="ru-RU" sz="1900" kern="800" spc="-13" dirty="0" smtClean="0">
                          <a:solidFill>
                            <a:srgbClr val="5F5F5F"/>
                          </a:solidFill>
                          <a:latin typeface="Roboto Condensed" panose="02000000000000000000" pitchFamily="2" charset="0"/>
                          <a:ea typeface="+mn-ea"/>
                          <a:cs typeface="+mn-cs"/>
                        </a:rPr>
                        <a:t> объектом налогообложения «доходы» ставка уменьшена до 4 %</a:t>
                      </a:r>
                      <a:endParaRPr lang="ru-RU" sz="1900" kern="800" spc="-13" dirty="0">
                        <a:solidFill>
                          <a:srgbClr val="5F5F5F"/>
                        </a:solidFill>
                        <a:latin typeface="Roboto Condensed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93609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>
                          <a:tab pos="342900" algn="l"/>
                        </a:tabLst>
                        <a:defRPr/>
                      </a:pPr>
                      <a:r>
                        <a:rPr lang="ru-RU" sz="1900" kern="800" spc="-13" dirty="0" smtClean="0">
                          <a:solidFill>
                            <a:srgbClr val="5F5F5F"/>
                          </a:solidFill>
                          <a:latin typeface="Roboto Condensed" panose="02000000000000000000" pitchFamily="2" charset="0"/>
                          <a:ea typeface="+mn-ea"/>
                          <a:cs typeface="+mn-cs"/>
                        </a:rPr>
                        <a:t>Закон Архангельской области от 29.05.2020 № 264-17-ОЗ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>
                          <a:tab pos="342900" algn="l"/>
                        </a:tabLst>
                        <a:defRPr/>
                      </a:pPr>
                      <a:r>
                        <a:rPr lang="ru-RU" sz="1900" kern="800" spc="-13" dirty="0" smtClean="0">
                          <a:solidFill>
                            <a:srgbClr val="5F5F5F"/>
                          </a:solidFill>
                          <a:latin typeface="Roboto Condensed" panose="02000000000000000000" pitchFamily="2" charset="0"/>
                          <a:ea typeface="+mn-ea"/>
                          <a:cs typeface="+mn-cs"/>
                        </a:rPr>
                        <a:t>При применении УСН</a:t>
                      </a:r>
                      <a:r>
                        <a:rPr lang="ru-RU" sz="1900" kern="800" spc="-13" baseline="0" dirty="0" smtClean="0">
                          <a:solidFill>
                            <a:srgbClr val="5F5F5F"/>
                          </a:solidFill>
                          <a:latin typeface="Roboto Condensed" panose="02000000000000000000" pitchFamily="2" charset="0"/>
                          <a:ea typeface="+mn-ea"/>
                          <a:cs typeface="+mn-cs"/>
                        </a:rPr>
                        <a:t> с </a:t>
                      </a:r>
                      <a:r>
                        <a:rPr lang="ru-RU" sz="1900" kern="800" spc="-13" dirty="0" smtClean="0">
                          <a:solidFill>
                            <a:srgbClr val="5F5F5F"/>
                          </a:solidFill>
                          <a:latin typeface="Roboto Condensed" panose="02000000000000000000" pitchFamily="2" charset="0"/>
                          <a:ea typeface="+mn-ea"/>
                          <a:cs typeface="+mn-cs"/>
                        </a:rPr>
                        <a:t>объектом налогообложения «доходы минус расходы»</a:t>
                      </a:r>
                      <a:r>
                        <a:rPr lang="ru-RU" sz="1900" kern="800" spc="-13" baseline="0" dirty="0" smtClean="0">
                          <a:solidFill>
                            <a:srgbClr val="5F5F5F"/>
                          </a:solidFill>
                          <a:latin typeface="Roboto Condensed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900" kern="800" spc="-13" dirty="0" smtClean="0">
                          <a:solidFill>
                            <a:srgbClr val="5F5F5F"/>
                          </a:solidFill>
                          <a:latin typeface="Roboto Condensed" panose="02000000000000000000" pitchFamily="2" charset="0"/>
                          <a:ea typeface="+mn-ea"/>
                          <a:cs typeface="+mn-cs"/>
                        </a:rPr>
                        <a:t>уменьшена до 8 %</a:t>
                      </a:r>
                    </a:p>
                  </a:txBody>
                  <a:tcPr/>
                </a:tc>
              </a:tr>
              <a:tr h="942809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>
                          <a:tab pos="342900" algn="l"/>
                        </a:tabLst>
                        <a:defRPr/>
                      </a:pPr>
                      <a:r>
                        <a:rPr lang="ru-RU" sz="1900" kern="800" spc="-13" dirty="0" smtClean="0">
                          <a:solidFill>
                            <a:srgbClr val="5F5F5F"/>
                          </a:solidFill>
                          <a:latin typeface="Roboto Condensed" panose="02000000000000000000" pitchFamily="2" charset="0"/>
                          <a:ea typeface="+mn-ea"/>
                          <a:cs typeface="+mn-cs"/>
                        </a:rPr>
                        <a:t>Закон Архангельской области от 27.04.2020 N 255-16-ОЗ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>
                          <a:tab pos="342900" algn="l"/>
                        </a:tabLst>
                        <a:defRPr/>
                      </a:pPr>
                      <a:r>
                        <a:rPr lang="ru-RU" sz="1900" kern="800" spc="-13" dirty="0" smtClean="0">
                          <a:solidFill>
                            <a:srgbClr val="5F5F5F"/>
                          </a:solidFill>
                          <a:latin typeface="Roboto Condensed" panose="02000000000000000000" pitchFamily="2" charset="0"/>
                          <a:ea typeface="+mn-ea"/>
                          <a:cs typeface="+mn-cs"/>
                        </a:rPr>
                        <a:t>Размер потенциального дохода по патентной системе налогообложения снижен до 1 рубля</a:t>
                      </a:r>
                      <a:endParaRPr lang="ru-RU" sz="1900" kern="800" spc="-13" dirty="0">
                        <a:solidFill>
                          <a:srgbClr val="5F5F5F"/>
                        </a:solidFill>
                        <a:latin typeface="Roboto Condensed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36005" y="1"/>
            <a:ext cx="1235460" cy="12354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Мозговой штурм в группе">
            <a:extLst>
              <a:ext uri="{FF2B5EF4-FFF2-40B4-BE49-F238E27FC236}">
                <a16:creationId xmlns="" xmlns:a16="http://schemas.microsoft.com/office/drawing/2014/main" id="{34D0E67C-D226-4DF5-9D1B-EAB51874B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5796" y="245796"/>
            <a:ext cx="743869" cy="743869"/>
          </a:xfrm>
          <a:prstGeom prst="rect">
            <a:avLst/>
          </a:prstGeom>
        </p:spPr>
      </p:pic>
      <p:graphicFrame>
        <p:nvGraphicFramePr>
          <p:cNvPr id="8" name="Chart 14">
            <a:extLst>
              <a:ext uri="{FF2B5EF4-FFF2-40B4-BE49-F238E27FC236}">
                <a16:creationId xmlns="" xmlns:a16="http://schemas.microsoft.com/office/drawing/2014/main" id="{67A3F647-3BD3-4E2A-B2A2-6263435AAF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6845536"/>
              </p:ext>
            </p:extLst>
          </p:nvPr>
        </p:nvGraphicFramePr>
        <p:xfrm>
          <a:off x="10884532" y="1"/>
          <a:ext cx="1310264" cy="123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C7455BE3-6675-42DF-AA0F-0923B958D1D2}"/>
              </a:ext>
            </a:extLst>
          </p:cNvPr>
          <p:cNvCxnSpPr>
            <a:cxnSpLocks/>
          </p:cNvCxnSpPr>
          <p:nvPr/>
        </p:nvCxnSpPr>
        <p:spPr>
          <a:xfrm>
            <a:off x="0" y="123546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1"/>
            <a:ext cx="9865096" cy="12354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891" algn="l"/>
              </a:tabLst>
            </a:pPr>
            <a:r>
              <a:rPr lang="ru-RU" b="1" dirty="0" smtClean="0">
                <a:solidFill>
                  <a:srgbClr val="5F5F5F"/>
                </a:solidFill>
                <a:latin typeface="Roboto Condensed" panose="02000000000000000000" pitchFamily="2" charset="0"/>
              </a:rPr>
              <a:t>МЕРЫ ПОДДЕРЖКИ БИЗНЕСА</a:t>
            </a:r>
            <a:r>
              <a:rPr lang="en-US" b="1" dirty="0" smtClean="0">
                <a:solidFill>
                  <a:srgbClr val="5F5F5F"/>
                </a:solidFill>
                <a:latin typeface="Roboto Condensed" panose="02000000000000000000" pitchFamily="2" charset="0"/>
              </a:rPr>
              <a:t/>
            </a:r>
            <a:br>
              <a:rPr lang="en-US" b="1" dirty="0" smtClean="0">
                <a:solidFill>
                  <a:srgbClr val="5F5F5F"/>
                </a:solidFill>
                <a:latin typeface="Roboto Condensed" panose="02000000000000000000" pitchFamily="2" charset="0"/>
              </a:rPr>
            </a:br>
            <a:r>
              <a:rPr lang="ru-RU" b="1" dirty="0" smtClean="0">
                <a:solidFill>
                  <a:srgbClr val="2470AE"/>
                </a:solidFill>
                <a:latin typeface="Roboto Condensed" panose="02000000000000000000" pitchFamily="2" charset="0"/>
              </a:rPr>
              <a:t>РЕГИОНАЛЬНОЕ ЗАКОНОДАТЕЛЬСТВО</a:t>
            </a:r>
            <a:endParaRPr lang="ru-RU" sz="3600" b="1" dirty="0">
              <a:solidFill>
                <a:srgbClr val="2470AE"/>
              </a:solidFill>
              <a:latin typeface="Roboto Condensed" panose="02000000000000000000" pitchFamily="2" charset="0"/>
            </a:endParaRPr>
          </a:p>
        </p:txBody>
      </p:sp>
      <p:pic>
        <p:nvPicPr>
          <p:cNvPr id="4098" name="Picture 2" descr="G:\2020\май\GetIma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73" y="2024845"/>
            <a:ext cx="455785" cy="644508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G:\2020\май\GetIma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73" y="2950409"/>
            <a:ext cx="474284" cy="670667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G:\2020\май\GetIma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40" y="3861048"/>
            <a:ext cx="455784" cy="644507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G:\2020\май\GetIma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73" y="4761148"/>
            <a:ext cx="474284" cy="670667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G:\2020\май\GetIma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73" y="5676156"/>
            <a:ext cx="474284" cy="670667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30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2101231-1855-46EE-A3D9-B84E75ACB56A}"/>
              </a:ext>
            </a:extLst>
          </p:cNvPr>
          <p:cNvSpPr/>
          <p:nvPr/>
        </p:nvSpPr>
        <p:spPr>
          <a:xfrm>
            <a:off x="-11324" y="4305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b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11325" y="1"/>
            <a:ext cx="1235460" cy="12354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Мозговой штурм в группе">
            <a:extLst>
              <a:ext uri="{FF2B5EF4-FFF2-40B4-BE49-F238E27FC236}">
                <a16:creationId xmlns="" xmlns:a16="http://schemas.microsoft.com/office/drawing/2014/main" id="{34D0E67C-D226-4DF5-9D1B-EAB51874B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5796" y="245796"/>
            <a:ext cx="743869" cy="743869"/>
          </a:xfrm>
          <a:prstGeom prst="rect">
            <a:avLst/>
          </a:prstGeom>
        </p:spPr>
      </p:pic>
      <p:graphicFrame>
        <p:nvGraphicFramePr>
          <p:cNvPr id="8" name="Chart 14">
            <a:extLst>
              <a:ext uri="{FF2B5EF4-FFF2-40B4-BE49-F238E27FC236}">
                <a16:creationId xmlns="" xmlns:a16="http://schemas.microsoft.com/office/drawing/2014/main" id="{67A3F647-3BD3-4E2A-B2A2-6263435AAF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3928685"/>
              </p:ext>
            </p:extLst>
          </p:nvPr>
        </p:nvGraphicFramePr>
        <p:xfrm>
          <a:off x="10884532" y="1"/>
          <a:ext cx="1310264" cy="123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C7455BE3-6675-42DF-AA0F-0923B958D1D2}"/>
              </a:ext>
            </a:extLst>
          </p:cNvPr>
          <p:cNvCxnSpPr>
            <a:cxnSpLocks/>
          </p:cNvCxnSpPr>
          <p:nvPr/>
        </p:nvCxnSpPr>
        <p:spPr>
          <a:xfrm>
            <a:off x="0" y="123546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1"/>
            <a:ext cx="9865096" cy="12354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891" algn="l"/>
              </a:tabLst>
            </a:pPr>
            <a:r>
              <a:rPr lang="ru-RU" b="1" dirty="0" smtClean="0">
                <a:solidFill>
                  <a:srgbClr val="5F5F5F"/>
                </a:solidFill>
                <a:latin typeface="Roboto Condensed" panose="02000000000000000000" pitchFamily="2" charset="0"/>
              </a:rPr>
              <a:t>МЕРЫ ПОДДЕРЖКИ БИЗНЕСА</a:t>
            </a:r>
            <a:r>
              <a:rPr lang="en-US" b="1" dirty="0" smtClean="0">
                <a:solidFill>
                  <a:srgbClr val="5F5F5F"/>
                </a:solidFill>
                <a:latin typeface="Roboto Condensed" panose="02000000000000000000" pitchFamily="2" charset="0"/>
              </a:rPr>
              <a:t/>
            </a:r>
            <a:br>
              <a:rPr lang="en-US" b="1" dirty="0" smtClean="0">
                <a:solidFill>
                  <a:srgbClr val="5F5F5F"/>
                </a:solidFill>
                <a:latin typeface="Roboto Condensed" panose="02000000000000000000" pitchFamily="2" charset="0"/>
              </a:rPr>
            </a:br>
            <a:r>
              <a:rPr lang="ru-RU" b="1" dirty="0" smtClean="0">
                <a:solidFill>
                  <a:srgbClr val="2470AE"/>
                </a:solidFill>
                <a:latin typeface="Roboto Condensed" panose="02000000000000000000" pitchFamily="2" charset="0"/>
              </a:rPr>
              <a:t>НАЛОГ НА ПРОФЕССИОНАЛЬНЫЙ ДОХОД</a:t>
            </a:r>
            <a:endParaRPr lang="ru-RU" sz="3600" b="1" dirty="0">
              <a:solidFill>
                <a:srgbClr val="2470AE"/>
              </a:solidFill>
              <a:latin typeface="Roboto Condensed" panose="02000000000000000000" pitchFamily="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6" y="1323556"/>
            <a:ext cx="4151456" cy="498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4553044" y="2548118"/>
            <a:ext cx="7270200" cy="3653191"/>
            <a:chOff x="3433884" y="2315919"/>
            <a:chExt cx="4853158" cy="243865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0350">
              <a:off x="7177944" y="2352991"/>
              <a:ext cx="1109098" cy="2401583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0350">
              <a:off x="5929926" y="2315919"/>
              <a:ext cx="1109098" cy="2401583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0350">
              <a:off x="4681909" y="2323451"/>
              <a:ext cx="1109098" cy="2401583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41686">
              <a:off x="3433884" y="2350507"/>
              <a:ext cx="1109106" cy="2401583"/>
            </a:xfrm>
            <a:prstGeom prst="rect">
              <a:avLst/>
            </a:prstGeom>
          </p:spPr>
        </p:pic>
      </p:grpSp>
      <p:sp>
        <p:nvSpPr>
          <p:cNvPr id="21" name="Subtitle 2">
            <a:extLst>
              <a:ext uri="{FF2B5EF4-FFF2-40B4-BE49-F238E27FC236}">
                <a16:creationId xmlns="" xmlns:a16="http://schemas.microsoft.com/office/drawing/2014/main" id="{D2D212B0-9DBD-419F-A66E-FB6B2D896DEC}"/>
              </a:ext>
            </a:extLst>
          </p:cNvPr>
          <p:cNvSpPr txBox="1">
            <a:spLocks/>
          </p:cNvSpPr>
          <p:nvPr/>
        </p:nvSpPr>
        <p:spPr>
          <a:xfrm>
            <a:off x="4619837" y="1520788"/>
            <a:ext cx="7452827" cy="93610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CAD82A"/>
              </a:buClr>
              <a:tabLst>
                <a:tab pos="342891" algn="l"/>
              </a:tabLst>
            </a:pPr>
            <a:endParaRPr lang="ru-RU" sz="3200" dirty="0">
              <a:solidFill>
                <a:prstClr val="white"/>
              </a:solidFill>
              <a:latin typeface="Roboto Condensed" panose="02000000000000000000" pitchFamily="2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D6665F23-9A35-48A1-BE65-EA31F6291691}"/>
              </a:ext>
            </a:extLst>
          </p:cNvPr>
          <p:cNvGrpSpPr/>
          <p:nvPr/>
        </p:nvGrpSpPr>
        <p:grpSpPr>
          <a:xfrm>
            <a:off x="4439817" y="1319415"/>
            <a:ext cx="7458355" cy="1087479"/>
            <a:chOff x="8742295" y="4067000"/>
            <a:chExt cx="1628337" cy="3971267"/>
          </a:xfrm>
        </p:grpSpPr>
        <p:sp>
          <p:nvSpPr>
            <p:cNvPr id="24" name="Rectangle 1">
              <a:extLst>
                <a:ext uri="{FF2B5EF4-FFF2-40B4-BE49-F238E27FC236}">
                  <a16:creationId xmlns="" xmlns:a16="http://schemas.microsoft.com/office/drawing/2014/main" id="{8D04AB9D-2C39-40A3-B47A-5A1503F4BE9A}"/>
                </a:ext>
              </a:extLst>
            </p:cNvPr>
            <p:cNvSpPr/>
            <p:nvPr/>
          </p:nvSpPr>
          <p:spPr>
            <a:xfrm>
              <a:off x="8742295" y="4067000"/>
              <a:ext cx="1628337" cy="3613281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279400" dist="177800" dir="5400000" algn="t" rotWithShape="0">
                <a:prstClr val="black">
                  <a:alpha val="31000"/>
                </a:prstClr>
              </a:outerShdw>
            </a:effectLst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9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A295E4B9-E46A-40ED-B0A4-5E6C22BFFB64}"/>
                </a:ext>
              </a:extLst>
            </p:cNvPr>
            <p:cNvSpPr/>
            <p:nvPr/>
          </p:nvSpPr>
          <p:spPr>
            <a:xfrm>
              <a:off x="8769939" y="4067005"/>
              <a:ext cx="1552193" cy="39712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>
                <a:defRPr/>
              </a:pPr>
              <a:r>
                <a:rPr lang="ru-RU" sz="1600" b="1" kern="0" dirty="0">
                  <a:solidFill>
                    <a:srgbClr val="57565A">
                      <a:lumMod val="75000"/>
                    </a:srgbClr>
                  </a:solidFill>
                </a:rPr>
                <a:t>Начало действия:</a:t>
              </a:r>
            </a:p>
            <a:p>
              <a:pPr defTabSz="914377">
                <a:defRPr/>
              </a:pPr>
              <a:r>
                <a:rPr lang="ru-RU" sz="1600" kern="0" dirty="0">
                  <a:solidFill>
                    <a:srgbClr val="57565A">
                      <a:lumMod val="75000"/>
                    </a:srgbClr>
                  </a:solidFill>
                </a:rPr>
                <a:t>Архангельская область – с 01 июля 2020 года</a:t>
              </a:r>
            </a:p>
            <a:p>
              <a:pPr defTabSz="914377">
                <a:defRPr/>
              </a:pPr>
              <a:r>
                <a:rPr lang="ru-RU" sz="1600" kern="0" dirty="0">
                  <a:solidFill>
                    <a:srgbClr val="57565A">
                      <a:lumMod val="75000"/>
                    </a:srgbClr>
                  </a:solidFill>
                </a:rPr>
                <a:t>Ненецкий автономный округ – с 01 января 2020 года</a:t>
              </a:r>
            </a:p>
            <a:p>
              <a:pPr defTabSz="914377">
                <a:defRPr/>
              </a:pPr>
              <a:endParaRPr lang="ru-RU" sz="1500" kern="0" dirty="0">
                <a:solidFill>
                  <a:srgbClr val="57565A">
                    <a:lumMod val="75000"/>
                  </a:srgb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34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2101231-1855-46EE-A3D9-B84E75ACB56A}"/>
              </a:ext>
            </a:extLst>
          </p:cNvPr>
          <p:cNvSpPr/>
          <p:nvPr/>
        </p:nvSpPr>
        <p:spPr>
          <a:xfrm>
            <a:off x="11324" y="27384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11325" y="1"/>
            <a:ext cx="1235460" cy="12354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0" name="Рисунок 29" descr="Мозговой штурм в группе">
            <a:extLst>
              <a:ext uri="{FF2B5EF4-FFF2-40B4-BE49-F238E27FC236}">
                <a16:creationId xmlns="" xmlns:a16="http://schemas.microsoft.com/office/drawing/2014/main" id="{34D0E67C-D226-4DF5-9D1B-EAB51874B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5796" y="245796"/>
            <a:ext cx="743869" cy="743869"/>
          </a:xfrm>
          <a:prstGeom prst="rect">
            <a:avLst/>
          </a:prstGeom>
        </p:spPr>
      </p:pic>
      <p:graphicFrame>
        <p:nvGraphicFramePr>
          <p:cNvPr id="8" name="Chart 14">
            <a:extLst>
              <a:ext uri="{FF2B5EF4-FFF2-40B4-BE49-F238E27FC236}">
                <a16:creationId xmlns="" xmlns:a16="http://schemas.microsoft.com/office/drawing/2014/main" id="{67A3F647-3BD3-4E2A-B2A2-6263435AAF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9279246"/>
              </p:ext>
            </p:extLst>
          </p:nvPr>
        </p:nvGraphicFramePr>
        <p:xfrm>
          <a:off x="10884532" y="1"/>
          <a:ext cx="1310264" cy="123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C7455BE3-6675-42DF-AA0F-0923B958D1D2}"/>
              </a:ext>
            </a:extLst>
          </p:cNvPr>
          <p:cNvCxnSpPr>
            <a:cxnSpLocks/>
          </p:cNvCxnSpPr>
          <p:nvPr/>
        </p:nvCxnSpPr>
        <p:spPr>
          <a:xfrm>
            <a:off x="0" y="123546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1"/>
            <a:ext cx="9865096" cy="12354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93A299"/>
              </a:buClr>
              <a:tabLst>
                <a:tab pos="342891" algn="l"/>
              </a:tabLst>
            </a:pPr>
            <a:r>
              <a:rPr lang="ru-RU" b="1" dirty="0" smtClean="0">
                <a:solidFill>
                  <a:srgbClr val="5F5F5F"/>
                </a:solidFill>
                <a:latin typeface="Roboto Condensed" panose="02000000000000000000" pitchFamily="2" charset="0"/>
              </a:rPr>
              <a:t>МЕРЫ ПОДДЕРЖКИ БИЗНЕСА</a:t>
            </a:r>
            <a:r>
              <a:rPr lang="en-US" b="1" dirty="0" smtClean="0">
                <a:solidFill>
                  <a:srgbClr val="5F5F5F"/>
                </a:solidFill>
                <a:latin typeface="Roboto Condensed" panose="02000000000000000000" pitchFamily="2" charset="0"/>
              </a:rPr>
              <a:t/>
            </a:r>
            <a:br>
              <a:rPr lang="en-US" b="1" dirty="0" smtClean="0">
                <a:solidFill>
                  <a:srgbClr val="5F5F5F"/>
                </a:solidFill>
                <a:latin typeface="Roboto Condensed" panose="02000000000000000000" pitchFamily="2" charset="0"/>
              </a:rPr>
            </a:br>
            <a:r>
              <a:rPr lang="ru-RU" b="1" dirty="0" smtClean="0">
                <a:solidFill>
                  <a:srgbClr val="2470AE"/>
                </a:solidFill>
                <a:latin typeface="Roboto Condensed" panose="02000000000000000000" pitchFamily="2" charset="0"/>
              </a:rPr>
              <a:t>ВОЗМОЖНОСТИ ОФИЦИАЛЬНОГО САЙТА ФНС РОССИИ </a:t>
            </a:r>
            <a:endParaRPr lang="ru-RU" sz="3600" b="1" dirty="0">
              <a:solidFill>
                <a:srgbClr val="2470AE"/>
              </a:solidFill>
              <a:latin typeface="Roboto Condensed" panose="02000000000000000000" pitchFamily="2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="" xmlns:a16="http://schemas.microsoft.com/office/drawing/2014/main" id="{D2D212B0-9DBD-419F-A66E-FB6B2D896DEC}"/>
              </a:ext>
            </a:extLst>
          </p:cNvPr>
          <p:cNvSpPr txBox="1">
            <a:spLocks/>
          </p:cNvSpPr>
          <p:nvPr/>
        </p:nvSpPr>
        <p:spPr>
          <a:xfrm>
            <a:off x="4619837" y="1520788"/>
            <a:ext cx="7452827" cy="93610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CAD82A"/>
              </a:buClr>
              <a:tabLst>
                <a:tab pos="342891" algn="l"/>
              </a:tabLst>
            </a:pPr>
            <a:endParaRPr lang="ru-RU" sz="3200" dirty="0">
              <a:solidFill>
                <a:prstClr val="white"/>
              </a:solidFill>
              <a:latin typeface="Roboto Condensed" panose="02000000000000000000" pitchFamily="2" charset="0"/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D6665F23-9A35-48A1-BE65-EA31F6291691}"/>
              </a:ext>
            </a:extLst>
          </p:cNvPr>
          <p:cNvGrpSpPr/>
          <p:nvPr/>
        </p:nvGrpSpPr>
        <p:grpSpPr>
          <a:xfrm>
            <a:off x="4366886" y="1425340"/>
            <a:ext cx="3458231" cy="569387"/>
            <a:chOff x="8742295" y="3966916"/>
            <a:chExt cx="1628337" cy="4816481"/>
          </a:xfrm>
        </p:grpSpPr>
        <p:sp>
          <p:nvSpPr>
            <p:cNvPr id="33" name="Rectangle 1">
              <a:extLst>
                <a:ext uri="{FF2B5EF4-FFF2-40B4-BE49-F238E27FC236}">
                  <a16:creationId xmlns="" xmlns:a16="http://schemas.microsoft.com/office/drawing/2014/main" id="{8D04AB9D-2C39-40A3-B47A-5A1503F4BE9A}"/>
                </a:ext>
              </a:extLst>
            </p:cNvPr>
            <p:cNvSpPr/>
            <p:nvPr/>
          </p:nvSpPr>
          <p:spPr>
            <a:xfrm>
              <a:off x="8742295" y="4067000"/>
              <a:ext cx="1628337" cy="3613281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279400" dist="177800" dir="5400000" algn="t" rotWithShape="0">
                <a:prstClr val="black">
                  <a:alpha val="31000"/>
                </a:prstClr>
              </a:outerShdw>
            </a:effectLst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9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A295E4B9-E46A-40ED-B0A4-5E6C22BFFB64}"/>
                </a:ext>
              </a:extLst>
            </p:cNvPr>
            <p:cNvSpPr/>
            <p:nvPr/>
          </p:nvSpPr>
          <p:spPr>
            <a:xfrm>
              <a:off x="8769939" y="3966916"/>
              <a:ext cx="1552193" cy="4816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>
                <a:defRPr/>
              </a:pPr>
              <a:r>
                <a:rPr lang="ru-RU" sz="1600" b="1" kern="0" dirty="0">
                  <a:solidFill>
                    <a:srgbClr val="57565A">
                      <a:lumMod val="75000"/>
                    </a:srgbClr>
                  </a:solidFill>
                </a:rPr>
                <a:t>Раздел по субсидиям</a:t>
              </a:r>
            </a:p>
            <a:p>
              <a:pPr defTabSz="914377">
                <a:defRPr/>
              </a:pPr>
              <a:endParaRPr lang="ru-RU" sz="1500" kern="0" dirty="0">
                <a:solidFill>
                  <a:srgbClr val="57565A">
                    <a:lumMod val="75000"/>
                  </a:srgbClr>
                </a:solidFill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="" xmlns:a16="http://schemas.microsoft.com/office/drawing/2014/main" id="{D6665F23-9A35-48A1-BE65-EA31F6291691}"/>
              </a:ext>
            </a:extLst>
          </p:cNvPr>
          <p:cNvGrpSpPr/>
          <p:nvPr/>
        </p:nvGrpSpPr>
        <p:grpSpPr>
          <a:xfrm>
            <a:off x="245795" y="1434137"/>
            <a:ext cx="3458231" cy="569387"/>
            <a:chOff x="8742295" y="3966916"/>
            <a:chExt cx="1628337" cy="4892868"/>
          </a:xfrm>
        </p:grpSpPr>
        <p:sp>
          <p:nvSpPr>
            <p:cNvPr id="39" name="Rectangle 1">
              <a:extLst>
                <a:ext uri="{FF2B5EF4-FFF2-40B4-BE49-F238E27FC236}">
                  <a16:creationId xmlns="" xmlns:a16="http://schemas.microsoft.com/office/drawing/2014/main" id="{8D04AB9D-2C39-40A3-B47A-5A1503F4BE9A}"/>
                </a:ext>
              </a:extLst>
            </p:cNvPr>
            <p:cNvSpPr/>
            <p:nvPr/>
          </p:nvSpPr>
          <p:spPr>
            <a:xfrm>
              <a:off x="8742295" y="4067000"/>
              <a:ext cx="1628337" cy="3613281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279400" dist="177800" dir="5400000" algn="t" rotWithShape="0">
                <a:prstClr val="black">
                  <a:alpha val="31000"/>
                </a:prstClr>
              </a:outerShdw>
            </a:effectLst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9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="" xmlns:a16="http://schemas.microsoft.com/office/drawing/2014/main" id="{A295E4B9-E46A-40ED-B0A4-5E6C22BFFB64}"/>
                </a:ext>
              </a:extLst>
            </p:cNvPr>
            <p:cNvSpPr/>
            <p:nvPr/>
          </p:nvSpPr>
          <p:spPr>
            <a:xfrm>
              <a:off x="8769939" y="3966916"/>
              <a:ext cx="1552193" cy="4892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>
                <a:defRPr/>
              </a:pPr>
              <a:r>
                <a:rPr lang="ru-RU" sz="1600" b="1" kern="0" dirty="0">
                  <a:solidFill>
                    <a:srgbClr val="57565A">
                      <a:lumMod val="75000"/>
                    </a:srgbClr>
                  </a:solidFill>
                </a:rPr>
                <a:t>Раздел по мерам поддержки</a:t>
              </a:r>
            </a:p>
            <a:p>
              <a:pPr defTabSz="914377">
                <a:defRPr/>
              </a:pPr>
              <a:endParaRPr lang="ru-RU" sz="1500" kern="0" dirty="0">
                <a:solidFill>
                  <a:srgbClr val="57565A">
                    <a:lumMod val="75000"/>
                  </a:srgbClr>
                </a:solidFill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="" xmlns:a16="http://schemas.microsoft.com/office/drawing/2014/main" id="{D6665F23-9A35-48A1-BE65-EA31F6291691}"/>
              </a:ext>
            </a:extLst>
          </p:cNvPr>
          <p:cNvGrpSpPr/>
          <p:nvPr/>
        </p:nvGrpSpPr>
        <p:grpSpPr>
          <a:xfrm>
            <a:off x="8508269" y="1437473"/>
            <a:ext cx="3458231" cy="569387"/>
            <a:chOff x="8742295" y="3966916"/>
            <a:chExt cx="1628337" cy="4816481"/>
          </a:xfrm>
        </p:grpSpPr>
        <p:sp>
          <p:nvSpPr>
            <p:cNvPr id="42" name="Rectangle 1">
              <a:extLst>
                <a:ext uri="{FF2B5EF4-FFF2-40B4-BE49-F238E27FC236}">
                  <a16:creationId xmlns="" xmlns:a16="http://schemas.microsoft.com/office/drawing/2014/main" id="{8D04AB9D-2C39-40A3-B47A-5A1503F4BE9A}"/>
                </a:ext>
              </a:extLst>
            </p:cNvPr>
            <p:cNvSpPr/>
            <p:nvPr/>
          </p:nvSpPr>
          <p:spPr>
            <a:xfrm>
              <a:off x="8742295" y="4067000"/>
              <a:ext cx="1628337" cy="3613281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</a:ln>
            <a:effectLst>
              <a:outerShdw blurRad="279400" dist="177800" dir="5400000" algn="t" rotWithShape="0">
                <a:prstClr val="black">
                  <a:alpha val="31000"/>
                </a:prstClr>
              </a:outerShdw>
            </a:effectLst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900" kern="0">
                <a:solidFill>
                  <a:prstClr val="white"/>
                </a:solidFill>
                <a:latin typeface="Open Sans Light"/>
              </a:endParaRP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A295E4B9-E46A-40ED-B0A4-5E6C22BFFB64}"/>
                </a:ext>
              </a:extLst>
            </p:cNvPr>
            <p:cNvSpPr/>
            <p:nvPr/>
          </p:nvSpPr>
          <p:spPr>
            <a:xfrm>
              <a:off x="8769939" y="3966916"/>
              <a:ext cx="1552193" cy="4816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>
                <a:defRPr/>
              </a:pPr>
              <a:r>
                <a:rPr lang="ru-RU" sz="1600" b="1" kern="0" dirty="0">
                  <a:solidFill>
                    <a:srgbClr val="57565A">
                      <a:lumMod val="75000"/>
                    </a:srgbClr>
                  </a:solidFill>
                </a:rPr>
                <a:t>Электронные сервисы</a:t>
              </a:r>
            </a:p>
            <a:p>
              <a:pPr defTabSz="914377">
                <a:defRPr/>
              </a:pPr>
              <a:endParaRPr lang="ru-RU" sz="1500" kern="0" dirty="0">
                <a:solidFill>
                  <a:srgbClr val="57565A">
                    <a:lumMod val="75000"/>
                  </a:srgbClr>
                </a:solidFill>
              </a:endParaRPr>
            </a:p>
          </p:txBody>
        </p:sp>
      </p:grpSp>
      <p:pic>
        <p:nvPicPr>
          <p:cNvPr id="7172" name="Picture 4" descr="G:\2020\май\Сайт\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2" t="6992" r="15160" b="8273"/>
          <a:stretch/>
        </p:blipFill>
        <p:spPr bwMode="auto">
          <a:xfrm>
            <a:off x="803414" y="2020825"/>
            <a:ext cx="7021703" cy="478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 2 (граница и черта) 5"/>
          <p:cNvSpPr/>
          <p:nvPr/>
        </p:nvSpPr>
        <p:spPr>
          <a:xfrm>
            <a:off x="803412" y="4617133"/>
            <a:ext cx="2304256" cy="540059"/>
          </a:xfrm>
          <a:prstGeom prst="accentBorderCallout2">
            <a:avLst>
              <a:gd name="adj1" fmla="val 16001"/>
              <a:gd name="adj2" fmla="val -8333"/>
              <a:gd name="adj3" fmla="val 18750"/>
              <a:gd name="adj4" fmla="val -16667"/>
              <a:gd name="adj5" fmla="val -514733"/>
              <a:gd name="adj6" fmla="val -15745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0" name="Выноска 3 (с границей) 9"/>
          <p:cNvSpPr/>
          <p:nvPr/>
        </p:nvSpPr>
        <p:spPr>
          <a:xfrm rot="10800000">
            <a:off x="6996101" y="3825044"/>
            <a:ext cx="910351" cy="792088"/>
          </a:xfrm>
          <a:prstGeom prst="accentCallout3">
            <a:avLst>
              <a:gd name="adj1" fmla="val 17251"/>
              <a:gd name="adj2" fmla="val 13843"/>
              <a:gd name="adj3" fmla="val 18750"/>
              <a:gd name="adj4" fmla="val -12754"/>
              <a:gd name="adj5" fmla="val 371363"/>
              <a:gd name="adj6" fmla="val -15855"/>
              <a:gd name="adj7" fmla="val 370832"/>
              <a:gd name="adj8" fmla="val 1216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7173" name="Picture 5" descr="G:\2020\май\Сайт\3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4" t="38386" r="39192" b="15784"/>
          <a:stretch/>
        </p:blipFill>
        <p:spPr bwMode="auto">
          <a:xfrm>
            <a:off x="8508269" y="1985937"/>
            <a:ext cx="3458231" cy="412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Выноска 3 10"/>
          <p:cNvSpPr/>
          <p:nvPr/>
        </p:nvSpPr>
        <p:spPr>
          <a:xfrm rot="10800000">
            <a:off x="4115781" y="5616592"/>
            <a:ext cx="1008112" cy="324037"/>
          </a:xfrm>
          <a:prstGeom prst="borderCallout3">
            <a:avLst>
              <a:gd name="adj1" fmla="val 48069"/>
              <a:gd name="adj2" fmla="val -309"/>
              <a:gd name="adj3" fmla="val 44405"/>
              <a:gd name="adj4" fmla="val -314608"/>
              <a:gd name="adj5" fmla="val 1335044"/>
              <a:gd name="adj6" fmla="val -317285"/>
              <a:gd name="adj7" fmla="val 1337010"/>
              <a:gd name="adj8" fmla="val -34027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32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C7455BE3-6675-42DF-AA0F-0923B958D1D2}"/>
              </a:ext>
            </a:extLst>
          </p:cNvPr>
          <p:cNvCxnSpPr>
            <a:cxnSpLocks/>
          </p:cNvCxnSpPr>
          <p:nvPr/>
        </p:nvCxnSpPr>
        <p:spPr>
          <a:xfrm>
            <a:off x="0" y="123546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35" y="4689141"/>
            <a:ext cx="28575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2101231-1855-46EE-A3D9-B84E75ACB56A}"/>
              </a:ext>
            </a:extLst>
          </p:cNvPr>
          <p:cNvSpPr/>
          <p:nvPr/>
        </p:nvSpPr>
        <p:spPr>
          <a:xfrm>
            <a:off x="-11324" y="4305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304177"/>
              </p:ext>
            </p:extLst>
          </p:nvPr>
        </p:nvGraphicFramePr>
        <p:xfrm>
          <a:off x="76815" y="1235461"/>
          <a:ext cx="12031853" cy="5289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6998"/>
                <a:gridCol w="5994855"/>
              </a:tblGrid>
              <a:tr h="128252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Перечень пострадавших отраслей утвержден </a:t>
                      </a:r>
                    </a:p>
                    <a:p>
                      <a:pPr algn="ctr"/>
                      <a:r>
                        <a:rPr lang="ru-RU" sz="1900" b="1" dirty="0" smtClean="0"/>
                        <a:t>постановлением Правительства РФ от 03.04.2020 № 434</a:t>
                      </a:r>
                    </a:p>
                    <a:p>
                      <a:pPr algn="ctr"/>
                      <a:r>
                        <a:rPr lang="ru-RU" sz="1900" b="1" dirty="0" smtClean="0"/>
                        <a:t>(с учетом изменений от 10.04.2020 № 479, от 18.04.2020 № 540, </a:t>
                      </a:r>
                    </a:p>
                    <a:p>
                      <a:pPr algn="ctr"/>
                      <a:r>
                        <a:rPr lang="ru-RU" sz="1900" b="1" dirty="0" smtClean="0"/>
                        <a:t>от 12.05.2020 № 657, от 26.05.2020 № 745)</a:t>
                      </a:r>
                    </a:p>
                  </a:txBody>
                  <a:tcPr>
                    <a:solidFill>
                      <a:srgbClr val="2470A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900" dirty="0"/>
                    </a:p>
                  </a:txBody>
                  <a:tcPr>
                    <a:solidFill>
                      <a:srgbClr val="2470AE"/>
                    </a:solidFill>
                  </a:tcPr>
                </a:tc>
              </a:tr>
              <a:tr h="1127037">
                <a:tc gridSpan="2"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>
                          <a:tab pos="342900" algn="l"/>
                        </a:tabLst>
                        <a:defRPr/>
                      </a:pPr>
                      <a:endParaRPr lang="ru-RU" sz="1900" kern="800" spc="-13" dirty="0" smtClean="0">
                        <a:solidFill>
                          <a:srgbClr val="5F5F5F"/>
                        </a:solidFill>
                        <a:latin typeface="Roboto Condensed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>
                          <a:tab pos="342900" algn="l"/>
                        </a:tabLst>
                        <a:defRPr/>
                      </a:pPr>
                      <a:endParaRPr lang="ru-RU" sz="1900" kern="800" spc="-13" dirty="0" smtClean="0">
                        <a:solidFill>
                          <a:srgbClr val="5F5F5F"/>
                        </a:solidFill>
                        <a:latin typeface="Roboto Condensed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>
                          <a:tab pos="342900" algn="l"/>
                        </a:tabLst>
                        <a:defRPr/>
                      </a:pPr>
                      <a:r>
                        <a:rPr lang="ru-RU" sz="1900" kern="800" spc="-13" baseline="0" dirty="0" smtClean="0">
                          <a:solidFill>
                            <a:srgbClr val="5F5F5F"/>
                          </a:solidFill>
                          <a:latin typeface="Roboto Condensed" panose="02000000000000000000" pitchFamily="2" charset="0"/>
                          <a:ea typeface="+mn-ea"/>
                          <a:cs typeface="+mn-cs"/>
                        </a:rPr>
                        <a:t>                                                                            </a:t>
                      </a:r>
                      <a:r>
                        <a:rPr lang="ru-RU" sz="2400" kern="800" spc="-13" dirty="0" smtClean="0">
                          <a:solidFill>
                            <a:srgbClr val="5F5F5F"/>
                          </a:solidFill>
                          <a:latin typeface="Roboto Condensed" panose="02000000000000000000" pitchFamily="2" charset="0"/>
                          <a:ea typeface="+mn-ea"/>
                          <a:cs typeface="+mn-cs"/>
                        </a:rPr>
                        <a:t>Например, включены ОКВЭД: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>
                          <a:tab pos="342900" algn="l"/>
                        </a:tabLst>
                        <a:defRPr/>
                      </a:pPr>
                      <a:endParaRPr lang="ru-RU" sz="1900" kern="800" spc="-13" dirty="0" smtClean="0">
                        <a:solidFill>
                          <a:srgbClr val="5F5F5F"/>
                        </a:solidFill>
                        <a:latin typeface="Roboto Condensed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39973"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>
                          <a:tab pos="342900" algn="l"/>
                        </a:tabLst>
                        <a:defRPr/>
                      </a:pPr>
                      <a:endParaRPr lang="ru-RU" sz="1900" kern="800" spc="-13" dirty="0" smtClean="0">
                        <a:solidFill>
                          <a:srgbClr val="5F5F5F"/>
                        </a:solidFill>
                        <a:latin typeface="Roboto Condensed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>
                          <a:tab pos="342900" algn="l"/>
                        </a:tabLst>
                        <a:defRPr/>
                      </a:pPr>
                      <a:endParaRPr lang="ru-RU" sz="2000" b="1" kern="800" spc="-13" dirty="0" smtClean="0">
                        <a:solidFill>
                          <a:srgbClr val="5F5F5F"/>
                        </a:solidFill>
                        <a:latin typeface="Roboto Condensed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255A48-2E46-447F-98DA-0E287025F3FD}"/>
              </a:ext>
            </a:extLst>
          </p:cNvPr>
          <p:cNvSpPr/>
          <p:nvPr/>
        </p:nvSpPr>
        <p:spPr>
          <a:xfrm>
            <a:off x="36005" y="1"/>
            <a:ext cx="1235460" cy="12354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Мозговой штурм в группе">
            <a:extLst>
              <a:ext uri="{FF2B5EF4-FFF2-40B4-BE49-F238E27FC236}">
                <a16:creationId xmlns="" xmlns:a16="http://schemas.microsoft.com/office/drawing/2014/main" id="{34D0E67C-D226-4DF5-9D1B-EAB51874B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45796" y="245796"/>
            <a:ext cx="743869" cy="743869"/>
          </a:xfrm>
          <a:prstGeom prst="rect">
            <a:avLst/>
          </a:prstGeom>
        </p:spPr>
      </p:pic>
      <p:graphicFrame>
        <p:nvGraphicFramePr>
          <p:cNvPr id="8" name="Chart 14">
            <a:extLst>
              <a:ext uri="{FF2B5EF4-FFF2-40B4-BE49-F238E27FC236}">
                <a16:creationId xmlns="" xmlns:a16="http://schemas.microsoft.com/office/drawing/2014/main" id="{67A3F647-3BD3-4E2A-B2A2-6263435AAF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9420248"/>
              </p:ext>
            </p:extLst>
          </p:nvPr>
        </p:nvGraphicFramePr>
        <p:xfrm>
          <a:off x="10884532" y="1"/>
          <a:ext cx="1310264" cy="123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3" name="Subtitle 2">
            <a:extLst>
              <a:ext uri="{FF2B5EF4-FFF2-40B4-BE49-F238E27FC236}">
                <a16:creationId xmlns="" xmlns:a16="http://schemas.microsoft.com/office/drawing/2014/main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595500" y="1"/>
            <a:ext cx="9865096" cy="12354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42891" algn="l"/>
              </a:tabLst>
            </a:pPr>
            <a:r>
              <a:rPr lang="ru-RU" b="1" dirty="0" smtClean="0">
                <a:solidFill>
                  <a:srgbClr val="5F5F5F"/>
                </a:solidFill>
                <a:latin typeface="Roboto Condensed" panose="02000000000000000000" pitchFamily="2" charset="0"/>
              </a:rPr>
              <a:t>МЕРЫ ПОДДЕРЖКИ БИЗНЕСА</a:t>
            </a:r>
            <a:r>
              <a:rPr lang="en-US" b="1" dirty="0" smtClean="0">
                <a:solidFill>
                  <a:srgbClr val="5F5F5F"/>
                </a:solidFill>
                <a:latin typeface="Roboto Condensed" panose="02000000000000000000" pitchFamily="2" charset="0"/>
              </a:rPr>
              <a:t/>
            </a:r>
            <a:br>
              <a:rPr lang="en-US" b="1" dirty="0" smtClean="0">
                <a:solidFill>
                  <a:srgbClr val="5F5F5F"/>
                </a:solidFill>
                <a:latin typeface="Roboto Condensed" panose="02000000000000000000" pitchFamily="2" charset="0"/>
              </a:rPr>
            </a:br>
            <a:r>
              <a:rPr lang="ru-RU" b="1" dirty="0" smtClean="0">
                <a:solidFill>
                  <a:srgbClr val="2470AE"/>
                </a:solidFill>
                <a:latin typeface="Roboto Condensed" panose="02000000000000000000" pitchFamily="2" charset="0"/>
              </a:rPr>
              <a:t>ПОРЯДОК ОТНЕСЕНИЯ К ПОСТРАДАВШИМ ОТРАСЛЯМ </a:t>
            </a:r>
            <a:endParaRPr lang="ru-RU" b="1" dirty="0">
              <a:solidFill>
                <a:srgbClr val="2470AE"/>
              </a:solidFill>
              <a:latin typeface="Roboto Condensed" panose="02000000000000000000" pitchFamily="2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5751027" y="2648879"/>
            <a:ext cx="634868" cy="483944"/>
          </a:xfrm>
          <a:prstGeom prst="rightArrow">
            <a:avLst>
              <a:gd name="adj1" fmla="val 35953"/>
              <a:gd name="adj2" fmla="val 50000"/>
            </a:avLst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472264" y="3899382"/>
            <a:ext cx="1548171" cy="861766"/>
          </a:xfrm>
          <a:prstGeom prst="rect">
            <a:avLst/>
          </a:prstGeom>
        </p:spPr>
        <p:txBody>
          <a:bodyPr wrap="square" lIns="121912" tIns="60956" rIns="121912" bIns="60956">
            <a:spAutoFit/>
          </a:bodyPr>
          <a:lstStyle/>
          <a:p>
            <a:pPr defTabSz="1087883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47.19</a:t>
            </a:r>
            <a:endParaRPr lang="ru-RU" sz="48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243573" y="5641191"/>
            <a:ext cx="1584176" cy="861766"/>
          </a:xfrm>
          <a:prstGeom prst="rect">
            <a:avLst/>
          </a:prstGeom>
        </p:spPr>
        <p:txBody>
          <a:bodyPr wrap="square" lIns="121912" tIns="60956" rIns="121912" bIns="60956">
            <a:spAutoFit/>
          </a:bodyPr>
          <a:lstStyle/>
          <a:p>
            <a:pPr defTabSz="1087883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86.90</a:t>
            </a:r>
            <a:endParaRPr lang="ru-RU" sz="48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 rot="16030090">
            <a:off x="8796301" y="4995176"/>
            <a:ext cx="900099" cy="288029"/>
          </a:xfrm>
          <a:prstGeom prst="rightArrow">
            <a:avLst>
              <a:gd name="adj1" fmla="val 35953"/>
              <a:gd name="adj2" fmla="val 50000"/>
            </a:avLst>
          </a:prstGeom>
          <a:solidFill>
            <a:srgbClr val="4F81BD">
              <a:lumMod val="60000"/>
              <a:lumOff val="40000"/>
              <a:alpha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957914" y="4903554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О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тносится</a:t>
            </a:r>
            <a:endParaRPr lang="ru-RU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071507" y="3822218"/>
            <a:ext cx="1928307" cy="861775"/>
          </a:xfrm>
          <a:prstGeom prst="rect">
            <a:avLst/>
          </a:prstGeom>
        </p:spPr>
        <p:txBody>
          <a:bodyPr wrap="none" lIns="121912" tIns="60956" rIns="121912" bIns="60956">
            <a:spAutoFit/>
          </a:bodyPr>
          <a:lstStyle/>
          <a:p>
            <a:pPr defTabSz="1087883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86.90.4</a:t>
            </a:r>
            <a:endParaRPr lang="ru-RU" sz="4800" b="1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34" y="4617132"/>
            <a:ext cx="290093" cy="98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8282196" y="5601837"/>
            <a:ext cx="1928307" cy="861775"/>
          </a:xfrm>
          <a:prstGeom prst="rect">
            <a:avLst/>
          </a:prstGeom>
        </p:spPr>
        <p:txBody>
          <a:bodyPr wrap="none" lIns="121912" tIns="60956" rIns="121912" bIns="60956">
            <a:spAutoFit/>
          </a:bodyPr>
          <a:lstStyle/>
          <a:p>
            <a:pPr defTabSz="1087883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47.19.1</a:t>
            </a:r>
            <a:endParaRPr lang="ru-RU" sz="48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6" name="Фигура, имеющая форму буквы L 35"/>
          <p:cNvSpPr/>
          <p:nvPr/>
        </p:nvSpPr>
        <p:spPr>
          <a:xfrm rot="18900819">
            <a:off x="9075092" y="4803017"/>
            <a:ext cx="452213" cy="314063"/>
          </a:xfrm>
          <a:prstGeom prst="corner">
            <a:avLst>
              <a:gd name="adj1" fmla="val 15942"/>
              <a:gd name="adj2" fmla="val 15095"/>
            </a:avLst>
          </a:prstGeom>
          <a:solidFill>
            <a:srgbClr val="4A923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1087883" fontAlgn="base">
              <a:spcBef>
                <a:spcPct val="0"/>
              </a:spcBef>
              <a:spcAft>
                <a:spcPct val="0"/>
              </a:spcAft>
            </a:pPr>
            <a:endParaRPr lang="ru-RU" sz="2100">
              <a:solidFill>
                <a:srgbClr val="00B050"/>
              </a:solidFill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0" y="4861823"/>
            <a:ext cx="204311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Крест 31"/>
          <p:cNvSpPr/>
          <p:nvPr/>
        </p:nvSpPr>
        <p:spPr>
          <a:xfrm rot="2700000">
            <a:off x="2758522" y="4862155"/>
            <a:ext cx="498176" cy="498177"/>
          </a:xfrm>
          <a:prstGeom prst="plus">
            <a:avLst>
              <a:gd name="adj" fmla="val 44791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9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FNS">
      <a:dk1>
        <a:srgbClr val="F2F5FB"/>
      </a:dk1>
      <a:lt1>
        <a:srgbClr val="485068"/>
      </a:lt1>
      <a:dk2>
        <a:srgbClr val="1275BC"/>
      </a:dk2>
      <a:lt2>
        <a:srgbClr val="0066B3"/>
      </a:lt2>
      <a:accent1>
        <a:srgbClr val="EF435A"/>
      </a:accent1>
      <a:accent2>
        <a:srgbClr val="F15A22"/>
      </a:accent2>
      <a:accent3>
        <a:srgbClr val="F9A01B"/>
      </a:accent3>
      <a:accent4>
        <a:srgbClr val="39BB9D"/>
      </a:accent4>
      <a:accent5>
        <a:srgbClr val="34AB8F"/>
      </a:accent5>
      <a:accent6>
        <a:srgbClr val="197585"/>
      </a:accent6>
      <a:hlink>
        <a:srgbClr val="44C8F5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160150</TotalTime>
  <Words>691</Words>
  <Application>Microsoft Office PowerPoint</Application>
  <PresentationFormat>Произвольный</PresentationFormat>
  <Paragraphs>100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25" baseType="lpstr">
      <vt:lpstr>Arial</vt:lpstr>
      <vt:lpstr>Century Gothic</vt:lpstr>
      <vt:lpstr>Roboto Condensed</vt:lpstr>
      <vt:lpstr>Times New Roman</vt:lpstr>
      <vt:lpstr>Calibri Light</vt:lpstr>
      <vt:lpstr>Arial Narrow</vt:lpstr>
      <vt:lpstr>Open Sans Light</vt:lpstr>
      <vt:lpstr>Calibri</vt:lpstr>
      <vt:lpstr>Book Antiqua</vt:lpstr>
      <vt:lpstr>Open Sans</vt:lpstr>
      <vt:lpstr>Office Theme</vt:lpstr>
      <vt:lpstr>1_Office Theme</vt:lpstr>
      <vt:lpstr>Custom Design</vt:lpstr>
      <vt:lpstr>Аптека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Тихонова Ольга Евгеньевна</cp:lastModifiedBy>
  <cp:revision>1569</cp:revision>
  <cp:lastPrinted>2020-05-08T13:23:52Z</cp:lastPrinted>
  <dcterms:created xsi:type="dcterms:W3CDTF">2014-10-08T23:03:32Z</dcterms:created>
  <dcterms:modified xsi:type="dcterms:W3CDTF">2020-06-09T09:39:20Z</dcterms:modified>
</cp:coreProperties>
</file>